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8" r:id="rId3"/>
    <p:sldId id="262" r:id="rId4"/>
    <p:sldId id="263" r:id="rId5"/>
    <p:sldId id="264" r:id="rId6"/>
    <p:sldId id="305" r:id="rId7"/>
    <p:sldId id="265" r:id="rId8"/>
    <p:sldId id="267" r:id="rId9"/>
    <p:sldId id="288" r:id="rId10"/>
    <p:sldId id="300" r:id="rId11"/>
    <p:sldId id="301" r:id="rId12"/>
    <p:sldId id="302" r:id="rId13"/>
    <p:sldId id="286" r:id="rId14"/>
    <p:sldId id="293" r:id="rId15"/>
    <p:sldId id="294" r:id="rId16"/>
    <p:sldId id="297" r:id="rId17"/>
    <p:sldId id="298" r:id="rId18"/>
    <p:sldId id="290" r:id="rId19"/>
    <p:sldId id="299" r:id="rId20"/>
    <p:sldId id="291" r:id="rId21"/>
    <p:sldId id="285" r:id="rId22"/>
    <p:sldId id="270" r:id="rId23"/>
    <p:sldId id="271" r:id="rId24"/>
    <p:sldId id="272" r:id="rId25"/>
    <p:sldId id="275" r:id="rId26"/>
    <p:sldId id="276" r:id="rId27"/>
    <p:sldId id="277" r:id="rId28"/>
    <p:sldId id="278" r:id="rId29"/>
    <p:sldId id="303" r:id="rId30"/>
    <p:sldId id="304" r:id="rId31"/>
    <p:sldId id="282" r:id="rId32"/>
    <p:sldId id="283" r:id="rId3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Dosis" panose="020B0604020202020204" charset="0"/>
      <p:regular r:id="rId39"/>
      <p:bold r:id="rId40"/>
    </p:embeddedFont>
    <p:embeddedFont>
      <p:font typeface="Arial Narrow" panose="020B0606020202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01"/>
    <a:srgbClr val="111111"/>
    <a:srgbClr val="1B1B1B"/>
    <a:srgbClr val="09141D"/>
    <a:srgbClr val="132A3D"/>
    <a:srgbClr val="FFF189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8FBE036-043E-458A-8C86-E43DB91D2727}">
  <a:tblStyle styleId="{98FBE036-043E-458A-8C86-E43DB91D272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8" autoAdjust="0"/>
    <p:restoredTop sz="94494" autoAdjust="0"/>
  </p:normalViewPr>
  <p:slideViewPr>
    <p:cSldViewPr>
      <p:cViewPr>
        <p:scale>
          <a:sx n="87" d="100"/>
          <a:sy n="87" d="100"/>
        </p:scale>
        <p:origin x="-1230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E5CDF-9C23-4090-84EB-86A747D145E1}" type="doc">
      <dgm:prSet loTypeId="urn:microsoft.com/office/officeart/2005/8/layout/hierarchy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A406BDC5-639C-4F7E-9687-3C2C532F68C8}">
      <dgm:prSet phldrT="[Texto]"/>
      <dgm:spPr/>
      <dgm:t>
        <a:bodyPr/>
        <a:lstStyle/>
        <a:p>
          <a:r>
            <a:rPr lang="en-US" dirty="0" err="1" smtClean="0"/>
            <a:t>Qualidade</a:t>
          </a:r>
          <a:endParaRPr lang="pt-BR" dirty="0"/>
        </a:p>
      </dgm:t>
    </dgm:pt>
    <dgm:pt modelId="{6825D412-4994-419A-9038-00F5D70F66E6}" type="parTrans" cxnId="{D4FDD0D5-A8D2-49D2-9D0F-4B766DC02793}">
      <dgm:prSet/>
      <dgm:spPr/>
      <dgm:t>
        <a:bodyPr/>
        <a:lstStyle/>
        <a:p>
          <a:endParaRPr lang="pt-BR"/>
        </a:p>
      </dgm:t>
    </dgm:pt>
    <dgm:pt modelId="{5D47B5CC-7FA4-4331-8F5D-CE3A7F96678C}" type="sibTrans" cxnId="{D4FDD0D5-A8D2-49D2-9D0F-4B766DC02793}">
      <dgm:prSet/>
      <dgm:spPr/>
      <dgm:t>
        <a:bodyPr/>
        <a:lstStyle/>
        <a:p>
          <a:endParaRPr lang="pt-BR"/>
        </a:p>
      </dgm:t>
    </dgm:pt>
    <dgm:pt modelId="{3B53FA07-FD59-42AA-8315-A466B7891BCE}">
      <dgm:prSet phldrT="[Texto]"/>
      <dgm:spPr/>
      <dgm:t>
        <a:bodyPr/>
        <a:lstStyle/>
        <a:p>
          <a:r>
            <a:rPr lang="pt-BR" dirty="0" smtClean="0"/>
            <a:t>Entrada Demanda</a:t>
          </a:r>
          <a:endParaRPr lang="pt-BR" dirty="0"/>
        </a:p>
      </dgm:t>
    </dgm:pt>
    <dgm:pt modelId="{4596BFED-4694-4255-B9B2-82691EDBFE40}" type="parTrans" cxnId="{3B81E01F-8106-4067-B7CE-F78FA3352C6D}">
      <dgm:prSet/>
      <dgm:spPr/>
      <dgm:t>
        <a:bodyPr/>
        <a:lstStyle/>
        <a:p>
          <a:endParaRPr lang="pt-BR"/>
        </a:p>
      </dgm:t>
    </dgm:pt>
    <dgm:pt modelId="{1DC85168-BA34-49DC-BCBA-CDEE85805607}" type="sibTrans" cxnId="{3B81E01F-8106-4067-B7CE-F78FA3352C6D}">
      <dgm:prSet/>
      <dgm:spPr/>
      <dgm:t>
        <a:bodyPr/>
        <a:lstStyle/>
        <a:p>
          <a:endParaRPr lang="pt-BR"/>
        </a:p>
      </dgm:t>
    </dgm:pt>
    <dgm:pt modelId="{9B959A68-0FED-4D69-BF11-85C36680C7D2}">
      <dgm:prSet/>
      <dgm:spPr/>
      <dgm:t>
        <a:bodyPr/>
        <a:lstStyle/>
        <a:p>
          <a:r>
            <a:rPr lang="pt-BR" dirty="0" smtClean="0"/>
            <a:t>Distribuição Demandas / Processo Testes</a:t>
          </a:r>
        </a:p>
      </dgm:t>
    </dgm:pt>
    <dgm:pt modelId="{8E84D0E3-8EAE-44F8-BDB5-B2334FE1B5AD}" type="parTrans" cxnId="{4AE359F9-1440-4CBA-B487-92C3AEF7A514}">
      <dgm:prSet/>
      <dgm:spPr/>
      <dgm:t>
        <a:bodyPr/>
        <a:lstStyle/>
        <a:p>
          <a:endParaRPr lang="pt-BR"/>
        </a:p>
      </dgm:t>
    </dgm:pt>
    <dgm:pt modelId="{40042ED7-FFC9-4C0A-B9E6-896F5ACE4C93}" type="sibTrans" cxnId="{4AE359F9-1440-4CBA-B487-92C3AEF7A514}">
      <dgm:prSet/>
      <dgm:spPr/>
      <dgm:t>
        <a:bodyPr/>
        <a:lstStyle/>
        <a:p>
          <a:endParaRPr lang="pt-BR"/>
        </a:p>
      </dgm:t>
    </dgm:pt>
    <dgm:pt modelId="{B115C155-FD95-4DE1-961C-0715B48B0C54}">
      <dgm:prSet/>
      <dgm:spPr/>
      <dgm:t>
        <a:bodyPr/>
        <a:lstStyle/>
        <a:p>
          <a:r>
            <a:rPr lang="pt-BR" dirty="0" smtClean="0"/>
            <a:t>Linha de Produção</a:t>
          </a:r>
        </a:p>
      </dgm:t>
    </dgm:pt>
    <dgm:pt modelId="{CFFF3397-D952-434C-9A12-632E9996D94F}" type="parTrans" cxnId="{A393BE6C-C3AD-48C9-9B26-AA2105E648F5}">
      <dgm:prSet/>
      <dgm:spPr/>
      <dgm:t>
        <a:bodyPr/>
        <a:lstStyle/>
        <a:p>
          <a:endParaRPr lang="pt-BR"/>
        </a:p>
      </dgm:t>
    </dgm:pt>
    <dgm:pt modelId="{1B50264B-3097-4873-B3D6-2D0B4F87C866}" type="sibTrans" cxnId="{A393BE6C-C3AD-48C9-9B26-AA2105E648F5}">
      <dgm:prSet/>
      <dgm:spPr/>
      <dgm:t>
        <a:bodyPr/>
        <a:lstStyle/>
        <a:p>
          <a:endParaRPr lang="pt-BR"/>
        </a:p>
      </dgm:t>
    </dgm:pt>
    <dgm:pt modelId="{F1B22BDA-9071-4694-92DE-E7021A2F3B21}">
      <dgm:prSet/>
      <dgm:spPr/>
      <dgm:t>
        <a:bodyPr/>
        <a:lstStyle/>
        <a:p>
          <a:r>
            <a:rPr lang="pt-BR" dirty="0" smtClean="0"/>
            <a:t>Testes</a:t>
          </a:r>
        </a:p>
      </dgm:t>
    </dgm:pt>
    <dgm:pt modelId="{2E7509CB-A7FB-4AFA-BA54-2C3116AB2FA9}" type="parTrans" cxnId="{6EA3D90C-7E7B-45A8-A8F2-F082A865EC7D}">
      <dgm:prSet/>
      <dgm:spPr/>
      <dgm:t>
        <a:bodyPr/>
        <a:lstStyle/>
        <a:p>
          <a:endParaRPr lang="pt-BR"/>
        </a:p>
      </dgm:t>
    </dgm:pt>
    <dgm:pt modelId="{13879A0E-5493-4026-9145-4FA0D7226EC4}" type="sibTrans" cxnId="{6EA3D90C-7E7B-45A8-A8F2-F082A865EC7D}">
      <dgm:prSet/>
      <dgm:spPr/>
      <dgm:t>
        <a:bodyPr/>
        <a:lstStyle/>
        <a:p>
          <a:endParaRPr lang="pt-BR"/>
        </a:p>
      </dgm:t>
    </dgm:pt>
    <dgm:pt modelId="{08B62D90-5D6D-406F-BA2D-78D80DF67FE1}" type="pres">
      <dgm:prSet presAssocID="{72DE5CDF-9C23-4090-84EB-86A747D145E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D3D0E3B9-38ED-4CBB-9F86-9589806A1130}" type="pres">
      <dgm:prSet presAssocID="{A406BDC5-639C-4F7E-9687-3C2C532F68C8}" presName="vertOne" presStyleCnt="0"/>
      <dgm:spPr/>
      <dgm:t>
        <a:bodyPr/>
        <a:lstStyle/>
        <a:p>
          <a:endParaRPr lang="pt-BR"/>
        </a:p>
      </dgm:t>
    </dgm:pt>
    <dgm:pt modelId="{2F7F11F4-E164-4CB2-91B9-F11765C38E67}" type="pres">
      <dgm:prSet presAssocID="{A406BDC5-639C-4F7E-9687-3C2C532F68C8}" presName="txOne" presStyleLbl="node0" presStyleIdx="0" presStyleCnt="1" custScaleY="371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100C032-5AEB-4E1A-98C5-0D5C8D8E2C21}" type="pres">
      <dgm:prSet presAssocID="{A406BDC5-639C-4F7E-9687-3C2C532F68C8}" presName="parTransOne" presStyleCnt="0"/>
      <dgm:spPr/>
      <dgm:t>
        <a:bodyPr/>
        <a:lstStyle/>
        <a:p>
          <a:endParaRPr lang="pt-BR"/>
        </a:p>
      </dgm:t>
    </dgm:pt>
    <dgm:pt modelId="{C8695A0B-7F75-466F-9D12-78B47A1F67C7}" type="pres">
      <dgm:prSet presAssocID="{A406BDC5-639C-4F7E-9687-3C2C532F68C8}" presName="horzOne" presStyleCnt="0"/>
      <dgm:spPr/>
      <dgm:t>
        <a:bodyPr/>
        <a:lstStyle/>
        <a:p>
          <a:endParaRPr lang="pt-BR"/>
        </a:p>
      </dgm:t>
    </dgm:pt>
    <dgm:pt modelId="{CBE4D40A-15C9-43DD-A351-28661662E5FA}" type="pres">
      <dgm:prSet presAssocID="{3B53FA07-FD59-42AA-8315-A466B7891BCE}" presName="vertTwo" presStyleCnt="0"/>
      <dgm:spPr/>
    </dgm:pt>
    <dgm:pt modelId="{823079F8-3712-4253-93F5-8E74FD5BE376}" type="pres">
      <dgm:prSet presAssocID="{3B53FA07-FD59-42AA-8315-A466B7891BCE}" presName="txTwo" presStyleLbl="node2" presStyleIdx="0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F7C88D0-F31F-4078-A490-888906CDC678}" type="pres">
      <dgm:prSet presAssocID="{3B53FA07-FD59-42AA-8315-A466B7891BCE}" presName="horzTwo" presStyleCnt="0"/>
      <dgm:spPr/>
    </dgm:pt>
    <dgm:pt modelId="{85F3654F-E008-453B-8BED-04A7CE61F637}" type="pres">
      <dgm:prSet presAssocID="{1DC85168-BA34-49DC-BCBA-CDEE85805607}" presName="sibSpaceTwo" presStyleCnt="0"/>
      <dgm:spPr/>
    </dgm:pt>
    <dgm:pt modelId="{4169DB7A-8AE8-4F8C-B9B7-B2DA768945ED}" type="pres">
      <dgm:prSet presAssocID="{9B959A68-0FED-4D69-BF11-85C36680C7D2}" presName="vertTwo" presStyleCnt="0"/>
      <dgm:spPr/>
    </dgm:pt>
    <dgm:pt modelId="{0751ECBB-6087-4516-9C22-308A12EFA798}" type="pres">
      <dgm:prSet presAssocID="{9B959A68-0FED-4D69-BF11-85C36680C7D2}" presName="txTwo" presStyleLbl="node2" presStyleIdx="1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8BBF7D8-3AEB-4F43-A9EA-155573C8F889}" type="pres">
      <dgm:prSet presAssocID="{9B959A68-0FED-4D69-BF11-85C36680C7D2}" presName="horzTwo" presStyleCnt="0"/>
      <dgm:spPr/>
    </dgm:pt>
    <dgm:pt modelId="{C0C4BB19-8419-4A8E-955C-8D65FF57DDB0}" type="pres">
      <dgm:prSet presAssocID="{40042ED7-FFC9-4C0A-B9E6-896F5ACE4C93}" presName="sibSpaceTwo" presStyleCnt="0"/>
      <dgm:spPr/>
    </dgm:pt>
    <dgm:pt modelId="{498A64A3-6833-4B68-900C-4E6A839C8BDE}" type="pres">
      <dgm:prSet presAssocID="{B115C155-FD95-4DE1-961C-0715B48B0C54}" presName="vertTwo" presStyleCnt="0"/>
      <dgm:spPr/>
    </dgm:pt>
    <dgm:pt modelId="{A6F77787-17A7-4487-A987-71F02201CFF3}" type="pres">
      <dgm:prSet presAssocID="{B115C155-FD95-4DE1-961C-0715B48B0C54}" presName="txTwo" presStyleLbl="node2" presStyleIdx="2" presStyleCnt="4" custScaleX="214540" custScaleY="115830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F893AA4-AC83-41E9-863A-29737F08936B}" type="pres">
      <dgm:prSet presAssocID="{B115C155-FD95-4DE1-961C-0715B48B0C54}" presName="horzTwo" presStyleCnt="0"/>
      <dgm:spPr/>
    </dgm:pt>
    <dgm:pt modelId="{63899F4C-C2A4-4EE6-B35A-4F2D83F9F2F1}" type="pres">
      <dgm:prSet presAssocID="{1B50264B-3097-4873-B3D6-2D0B4F87C866}" presName="sibSpaceTwo" presStyleCnt="0"/>
      <dgm:spPr/>
    </dgm:pt>
    <dgm:pt modelId="{36AFEAEF-5310-4F40-997C-EBFCB360A0DD}" type="pres">
      <dgm:prSet presAssocID="{F1B22BDA-9071-4694-92DE-E7021A2F3B21}" presName="vertTwo" presStyleCnt="0"/>
      <dgm:spPr/>
    </dgm:pt>
    <dgm:pt modelId="{25C4C87F-691C-4509-8648-8CEFA127E0ED}" type="pres">
      <dgm:prSet presAssocID="{F1B22BDA-9071-4694-92DE-E7021A2F3B21}" presName="txTwo" presStyleLbl="node2" presStyleIdx="3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05F1414-F765-44C3-B165-E78C19EB19B8}" type="pres">
      <dgm:prSet presAssocID="{F1B22BDA-9071-4694-92DE-E7021A2F3B21}" presName="horzTwo" presStyleCnt="0"/>
      <dgm:spPr/>
    </dgm:pt>
  </dgm:ptLst>
  <dgm:cxnLst>
    <dgm:cxn modelId="{4AE359F9-1440-4CBA-B487-92C3AEF7A514}" srcId="{A406BDC5-639C-4F7E-9687-3C2C532F68C8}" destId="{9B959A68-0FED-4D69-BF11-85C36680C7D2}" srcOrd="1" destOrd="0" parTransId="{8E84D0E3-8EAE-44F8-BDB5-B2334FE1B5AD}" sibTransId="{40042ED7-FFC9-4C0A-B9E6-896F5ACE4C93}"/>
    <dgm:cxn modelId="{A393BE6C-C3AD-48C9-9B26-AA2105E648F5}" srcId="{A406BDC5-639C-4F7E-9687-3C2C532F68C8}" destId="{B115C155-FD95-4DE1-961C-0715B48B0C54}" srcOrd="2" destOrd="0" parTransId="{CFFF3397-D952-434C-9A12-632E9996D94F}" sibTransId="{1B50264B-3097-4873-B3D6-2D0B4F87C866}"/>
    <dgm:cxn modelId="{B4428D80-6084-4ED9-BFC5-CC4983AF8FA2}" type="presOf" srcId="{72DE5CDF-9C23-4090-84EB-86A747D145E1}" destId="{08B62D90-5D6D-406F-BA2D-78D80DF67FE1}" srcOrd="0" destOrd="0" presId="urn:microsoft.com/office/officeart/2005/8/layout/hierarchy4"/>
    <dgm:cxn modelId="{DC797D9D-C048-45D7-8A82-0BEEEDE2A29D}" type="presOf" srcId="{F1B22BDA-9071-4694-92DE-E7021A2F3B21}" destId="{25C4C87F-691C-4509-8648-8CEFA127E0ED}" srcOrd="0" destOrd="0" presId="urn:microsoft.com/office/officeart/2005/8/layout/hierarchy4"/>
    <dgm:cxn modelId="{8EC6FBD7-C140-4C5E-A8D3-FB4B36BA770A}" type="presOf" srcId="{3B53FA07-FD59-42AA-8315-A466B7891BCE}" destId="{823079F8-3712-4253-93F5-8E74FD5BE376}" srcOrd="0" destOrd="0" presId="urn:microsoft.com/office/officeart/2005/8/layout/hierarchy4"/>
    <dgm:cxn modelId="{3B81E01F-8106-4067-B7CE-F78FA3352C6D}" srcId="{A406BDC5-639C-4F7E-9687-3C2C532F68C8}" destId="{3B53FA07-FD59-42AA-8315-A466B7891BCE}" srcOrd="0" destOrd="0" parTransId="{4596BFED-4694-4255-B9B2-82691EDBFE40}" sibTransId="{1DC85168-BA34-49DC-BCBA-CDEE85805607}"/>
    <dgm:cxn modelId="{D4FDD0D5-A8D2-49D2-9D0F-4B766DC02793}" srcId="{72DE5CDF-9C23-4090-84EB-86A747D145E1}" destId="{A406BDC5-639C-4F7E-9687-3C2C532F68C8}" srcOrd="0" destOrd="0" parTransId="{6825D412-4994-419A-9038-00F5D70F66E6}" sibTransId="{5D47B5CC-7FA4-4331-8F5D-CE3A7F96678C}"/>
    <dgm:cxn modelId="{5624C364-F127-4ED2-BC85-36FB4AE52A8E}" type="presOf" srcId="{9B959A68-0FED-4D69-BF11-85C36680C7D2}" destId="{0751ECBB-6087-4516-9C22-308A12EFA798}" srcOrd="0" destOrd="0" presId="urn:microsoft.com/office/officeart/2005/8/layout/hierarchy4"/>
    <dgm:cxn modelId="{4505E5C7-4299-4B9B-BE9F-8DB42D4F9D6D}" type="presOf" srcId="{B115C155-FD95-4DE1-961C-0715B48B0C54}" destId="{A6F77787-17A7-4487-A987-71F02201CFF3}" srcOrd="0" destOrd="0" presId="urn:microsoft.com/office/officeart/2005/8/layout/hierarchy4"/>
    <dgm:cxn modelId="{5DD420D1-C322-4540-B16B-EC563D90C1D4}" type="presOf" srcId="{A406BDC5-639C-4F7E-9687-3C2C532F68C8}" destId="{2F7F11F4-E164-4CB2-91B9-F11765C38E67}" srcOrd="0" destOrd="0" presId="urn:microsoft.com/office/officeart/2005/8/layout/hierarchy4"/>
    <dgm:cxn modelId="{6EA3D90C-7E7B-45A8-A8F2-F082A865EC7D}" srcId="{A406BDC5-639C-4F7E-9687-3C2C532F68C8}" destId="{F1B22BDA-9071-4694-92DE-E7021A2F3B21}" srcOrd="3" destOrd="0" parTransId="{2E7509CB-A7FB-4AFA-BA54-2C3116AB2FA9}" sibTransId="{13879A0E-5493-4026-9145-4FA0D7226EC4}"/>
    <dgm:cxn modelId="{C4218CB3-0192-46B1-9C06-E47A5F0C01A6}" type="presParOf" srcId="{08B62D90-5D6D-406F-BA2D-78D80DF67FE1}" destId="{D3D0E3B9-38ED-4CBB-9F86-9589806A1130}" srcOrd="0" destOrd="0" presId="urn:microsoft.com/office/officeart/2005/8/layout/hierarchy4"/>
    <dgm:cxn modelId="{5509A478-870E-4A72-BA4D-33268F80DE59}" type="presParOf" srcId="{D3D0E3B9-38ED-4CBB-9F86-9589806A1130}" destId="{2F7F11F4-E164-4CB2-91B9-F11765C38E67}" srcOrd="0" destOrd="0" presId="urn:microsoft.com/office/officeart/2005/8/layout/hierarchy4"/>
    <dgm:cxn modelId="{BEC90416-04D5-44E7-B0D8-2CA1C5047AF5}" type="presParOf" srcId="{D3D0E3B9-38ED-4CBB-9F86-9589806A1130}" destId="{3100C032-5AEB-4E1A-98C5-0D5C8D8E2C21}" srcOrd="1" destOrd="0" presId="urn:microsoft.com/office/officeart/2005/8/layout/hierarchy4"/>
    <dgm:cxn modelId="{95EA8BF7-3454-4F1F-AD9C-A3A874F972BB}" type="presParOf" srcId="{D3D0E3B9-38ED-4CBB-9F86-9589806A1130}" destId="{C8695A0B-7F75-466F-9D12-78B47A1F67C7}" srcOrd="2" destOrd="0" presId="urn:microsoft.com/office/officeart/2005/8/layout/hierarchy4"/>
    <dgm:cxn modelId="{B5C9B15D-E4B4-4565-BC55-8677A13192D0}" type="presParOf" srcId="{C8695A0B-7F75-466F-9D12-78B47A1F67C7}" destId="{CBE4D40A-15C9-43DD-A351-28661662E5FA}" srcOrd="0" destOrd="0" presId="urn:microsoft.com/office/officeart/2005/8/layout/hierarchy4"/>
    <dgm:cxn modelId="{BBE9D660-7EBA-446A-B9D1-C9365A246F74}" type="presParOf" srcId="{CBE4D40A-15C9-43DD-A351-28661662E5FA}" destId="{823079F8-3712-4253-93F5-8E74FD5BE376}" srcOrd="0" destOrd="0" presId="urn:microsoft.com/office/officeart/2005/8/layout/hierarchy4"/>
    <dgm:cxn modelId="{A03E42C8-5CF8-4073-A44E-DF572E7AE83B}" type="presParOf" srcId="{CBE4D40A-15C9-43DD-A351-28661662E5FA}" destId="{CF7C88D0-F31F-4078-A490-888906CDC678}" srcOrd="1" destOrd="0" presId="urn:microsoft.com/office/officeart/2005/8/layout/hierarchy4"/>
    <dgm:cxn modelId="{2E617192-F436-4A1D-9D32-97E6CFD1F7F8}" type="presParOf" srcId="{C8695A0B-7F75-466F-9D12-78B47A1F67C7}" destId="{85F3654F-E008-453B-8BED-04A7CE61F637}" srcOrd="1" destOrd="0" presId="urn:microsoft.com/office/officeart/2005/8/layout/hierarchy4"/>
    <dgm:cxn modelId="{75C746A9-E58A-441B-A3DF-DEFDAB3C7DD6}" type="presParOf" srcId="{C8695A0B-7F75-466F-9D12-78B47A1F67C7}" destId="{4169DB7A-8AE8-4F8C-B9B7-B2DA768945ED}" srcOrd="2" destOrd="0" presId="urn:microsoft.com/office/officeart/2005/8/layout/hierarchy4"/>
    <dgm:cxn modelId="{53F3EC28-ED87-437E-AFAC-9C1DEF6E96AB}" type="presParOf" srcId="{4169DB7A-8AE8-4F8C-B9B7-B2DA768945ED}" destId="{0751ECBB-6087-4516-9C22-308A12EFA798}" srcOrd="0" destOrd="0" presId="urn:microsoft.com/office/officeart/2005/8/layout/hierarchy4"/>
    <dgm:cxn modelId="{4632628D-0AA3-4DB9-A9C0-C8916B9961B9}" type="presParOf" srcId="{4169DB7A-8AE8-4F8C-B9B7-B2DA768945ED}" destId="{08BBF7D8-3AEB-4F43-A9EA-155573C8F889}" srcOrd="1" destOrd="0" presId="urn:microsoft.com/office/officeart/2005/8/layout/hierarchy4"/>
    <dgm:cxn modelId="{D9150B26-743E-4F2E-BB7D-F542CE0AFEA5}" type="presParOf" srcId="{C8695A0B-7F75-466F-9D12-78B47A1F67C7}" destId="{C0C4BB19-8419-4A8E-955C-8D65FF57DDB0}" srcOrd="3" destOrd="0" presId="urn:microsoft.com/office/officeart/2005/8/layout/hierarchy4"/>
    <dgm:cxn modelId="{532F40F5-4905-4B58-9D48-2A2AB95ED7B1}" type="presParOf" srcId="{C8695A0B-7F75-466F-9D12-78B47A1F67C7}" destId="{498A64A3-6833-4B68-900C-4E6A839C8BDE}" srcOrd="4" destOrd="0" presId="urn:microsoft.com/office/officeart/2005/8/layout/hierarchy4"/>
    <dgm:cxn modelId="{2B8A6EB9-508F-4595-B533-F0D5507CCA86}" type="presParOf" srcId="{498A64A3-6833-4B68-900C-4E6A839C8BDE}" destId="{A6F77787-17A7-4487-A987-71F02201CFF3}" srcOrd="0" destOrd="0" presId="urn:microsoft.com/office/officeart/2005/8/layout/hierarchy4"/>
    <dgm:cxn modelId="{2C3BDBA0-1042-4D10-A611-7060F5247FFA}" type="presParOf" srcId="{498A64A3-6833-4B68-900C-4E6A839C8BDE}" destId="{DF893AA4-AC83-41E9-863A-29737F08936B}" srcOrd="1" destOrd="0" presId="urn:microsoft.com/office/officeart/2005/8/layout/hierarchy4"/>
    <dgm:cxn modelId="{F02F3D75-5FC6-44CE-AE99-45279AB7CF0C}" type="presParOf" srcId="{C8695A0B-7F75-466F-9D12-78B47A1F67C7}" destId="{63899F4C-C2A4-4EE6-B35A-4F2D83F9F2F1}" srcOrd="5" destOrd="0" presId="urn:microsoft.com/office/officeart/2005/8/layout/hierarchy4"/>
    <dgm:cxn modelId="{5A6C5429-5494-4E41-BD26-12EAD9988FC2}" type="presParOf" srcId="{C8695A0B-7F75-466F-9D12-78B47A1F67C7}" destId="{36AFEAEF-5310-4F40-997C-EBFCB360A0DD}" srcOrd="6" destOrd="0" presId="urn:microsoft.com/office/officeart/2005/8/layout/hierarchy4"/>
    <dgm:cxn modelId="{A3C8C522-B69A-4F59-AF26-C6B9C540876A}" type="presParOf" srcId="{36AFEAEF-5310-4F40-997C-EBFCB360A0DD}" destId="{25C4C87F-691C-4509-8648-8CEFA127E0ED}" srcOrd="0" destOrd="0" presId="urn:microsoft.com/office/officeart/2005/8/layout/hierarchy4"/>
    <dgm:cxn modelId="{F4EFA4C2-F032-45A3-BA78-0D43934D2EC2}" type="presParOf" srcId="{36AFEAEF-5310-4F40-997C-EBFCB360A0DD}" destId="{505F1414-F765-44C3-B165-E78C19EB19B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DE5CDF-9C23-4090-84EB-86A747D145E1}" type="doc">
      <dgm:prSet loTypeId="urn:microsoft.com/office/officeart/2005/8/layout/hierarchy4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0F71E34F-7757-4BDF-8C91-E5C5EBB7BFB4}">
      <dgm:prSet/>
      <dgm:spPr/>
      <dgm:t>
        <a:bodyPr/>
        <a:lstStyle/>
        <a:p>
          <a:r>
            <a:rPr lang="pt-BR" smtClean="0"/>
            <a:t>Gerenciameno</a:t>
          </a:r>
          <a:endParaRPr lang="pt-BR"/>
        </a:p>
      </dgm:t>
    </dgm:pt>
    <dgm:pt modelId="{278445B1-058B-40E2-88A3-9C6289D5CAB1}" type="parTrans" cxnId="{0BD700EA-12AC-4741-9187-1444FD597542}">
      <dgm:prSet/>
      <dgm:spPr/>
      <dgm:t>
        <a:bodyPr/>
        <a:lstStyle/>
        <a:p>
          <a:endParaRPr lang="pt-BR"/>
        </a:p>
      </dgm:t>
    </dgm:pt>
    <dgm:pt modelId="{7913BCE5-AC04-4814-8D7B-D6CD89AFC5E2}" type="sibTrans" cxnId="{0BD700EA-12AC-4741-9187-1444FD597542}">
      <dgm:prSet/>
      <dgm:spPr/>
      <dgm:t>
        <a:bodyPr/>
        <a:lstStyle/>
        <a:p>
          <a:endParaRPr lang="pt-BR"/>
        </a:p>
      </dgm:t>
    </dgm:pt>
    <dgm:pt modelId="{38FA9567-F274-4F9A-97EC-3ED071974203}">
      <dgm:prSet/>
      <dgm:spPr/>
      <dgm:t>
        <a:bodyPr/>
        <a:lstStyle/>
        <a:p>
          <a:r>
            <a:rPr lang="pt-BR" smtClean="0"/>
            <a:t>Processos</a:t>
          </a:r>
          <a:endParaRPr lang="pt-BR"/>
        </a:p>
      </dgm:t>
    </dgm:pt>
    <dgm:pt modelId="{6B432863-CC57-4666-899E-E63417E61021}" type="parTrans" cxnId="{4643E915-AFA1-4818-8E88-C8348CAC4B3A}">
      <dgm:prSet/>
      <dgm:spPr/>
      <dgm:t>
        <a:bodyPr/>
        <a:lstStyle/>
        <a:p>
          <a:endParaRPr lang="pt-BR"/>
        </a:p>
      </dgm:t>
    </dgm:pt>
    <dgm:pt modelId="{9104961B-0CCF-41CF-88DE-EAEB7B8689C3}" type="sibTrans" cxnId="{4643E915-AFA1-4818-8E88-C8348CAC4B3A}">
      <dgm:prSet/>
      <dgm:spPr/>
      <dgm:t>
        <a:bodyPr/>
        <a:lstStyle/>
        <a:p>
          <a:endParaRPr lang="pt-BR"/>
        </a:p>
      </dgm:t>
    </dgm:pt>
    <dgm:pt modelId="{257A4CFA-C671-4511-8040-0AA620FC9AD2}">
      <dgm:prSet/>
      <dgm:spPr/>
      <dgm:t>
        <a:bodyPr/>
        <a:lstStyle/>
        <a:p>
          <a:r>
            <a:rPr lang="pt-BR" smtClean="0"/>
            <a:t>Metodologia</a:t>
          </a:r>
          <a:endParaRPr lang="pt-BR"/>
        </a:p>
      </dgm:t>
    </dgm:pt>
    <dgm:pt modelId="{50CEC841-CF69-4B48-88DE-620010789118}" type="parTrans" cxnId="{472FBA05-1436-4EB4-A6B0-F05BF20DC62F}">
      <dgm:prSet/>
      <dgm:spPr/>
      <dgm:t>
        <a:bodyPr/>
        <a:lstStyle/>
        <a:p>
          <a:endParaRPr lang="pt-BR"/>
        </a:p>
      </dgm:t>
    </dgm:pt>
    <dgm:pt modelId="{F44A6EEF-44AB-4F44-98EC-0DDF51CFCF1B}" type="sibTrans" cxnId="{472FBA05-1436-4EB4-A6B0-F05BF20DC62F}">
      <dgm:prSet/>
      <dgm:spPr/>
      <dgm:t>
        <a:bodyPr/>
        <a:lstStyle/>
        <a:p>
          <a:endParaRPr lang="pt-BR"/>
        </a:p>
      </dgm:t>
    </dgm:pt>
    <dgm:pt modelId="{A701933D-A618-49DA-AA5C-F1A7B55A32D7}">
      <dgm:prSet/>
      <dgm:spPr/>
      <dgm:t>
        <a:bodyPr/>
        <a:lstStyle/>
        <a:p>
          <a:r>
            <a:rPr lang="pt-BR" dirty="0" smtClean="0"/>
            <a:t>Ferramentas</a:t>
          </a:r>
          <a:endParaRPr lang="pt-BR" dirty="0"/>
        </a:p>
      </dgm:t>
    </dgm:pt>
    <dgm:pt modelId="{F9B4A0D2-E817-403B-A17F-EA4C9013A8C8}" type="parTrans" cxnId="{DF8A0991-18A0-4A21-8157-442AD2CA20FF}">
      <dgm:prSet/>
      <dgm:spPr/>
      <dgm:t>
        <a:bodyPr/>
        <a:lstStyle/>
        <a:p>
          <a:endParaRPr lang="pt-BR"/>
        </a:p>
      </dgm:t>
    </dgm:pt>
    <dgm:pt modelId="{9D1149A5-D138-48C2-BE9E-2E99B759AA95}" type="sibTrans" cxnId="{DF8A0991-18A0-4A21-8157-442AD2CA20FF}">
      <dgm:prSet/>
      <dgm:spPr/>
      <dgm:t>
        <a:bodyPr/>
        <a:lstStyle/>
        <a:p>
          <a:endParaRPr lang="pt-BR"/>
        </a:p>
      </dgm:t>
    </dgm:pt>
    <dgm:pt modelId="{08B62D90-5D6D-406F-BA2D-78D80DF67FE1}" type="pres">
      <dgm:prSet presAssocID="{72DE5CDF-9C23-4090-84EB-86A747D145E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A61ECE91-1076-4F83-98F7-2AAA103952B0}" type="pres">
      <dgm:prSet presAssocID="{0F71E34F-7757-4BDF-8C91-E5C5EBB7BFB4}" presName="vertOne" presStyleCnt="0"/>
      <dgm:spPr/>
      <dgm:t>
        <a:bodyPr/>
        <a:lstStyle/>
        <a:p>
          <a:endParaRPr lang="pt-BR"/>
        </a:p>
      </dgm:t>
    </dgm:pt>
    <dgm:pt modelId="{783467B2-DCB7-4D0B-8134-BF702804E739}" type="pres">
      <dgm:prSet presAssocID="{0F71E34F-7757-4BDF-8C91-E5C5EBB7BFB4}" presName="txOne" presStyleLbl="node0" presStyleIdx="0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6090DD7-3AC9-44F8-A12B-57BEE3AEEAA3}" type="pres">
      <dgm:prSet presAssocID="{0F71E34F-7757-4BDF-8C91-E5C5EBB7BFB4}" presName="horzOne" presStyleCnt="0"/>
      <dgm:spPr/>
      <dgm:t>
        <a:bodyPr/>
        <a:lstStyle/>
        <a:p>
          <a:endParaRPr lang="pt-BR"/>
        </a:p>
      </dgm:t>
    </dgm:pt>
    <dgm:pt modelId="{2B4082BA-BD91-40FD-8224-3487E74477C0}" type="pres">
      <dgm:prSet presAssocID="{7913BCE5-AC04-4814-8D7B-D6CD89AFC5E2}" presName="sibSpaceOne" presStyleCnt="0"/>
      <dgm:spPr/>
      <dgm:t>
        <a:bodyPr/>
        <a:lstStyle/>
        <a:p>
          <a:endParaRPr lang="pt-BR"/>
        </a:p>
      </dgm:t>
    </dgm:pt>
    <dgm:pt modelId="{3CD6A075-7804-4EC2-88D9-6118DA2BBC80}" type="pres">
      <dgm:prSet presAssocID="{38FA9567-F274-4F9A-97EC-3ED071974203}" presName="vertOne" presStyleCnt="0"/>
      <dgm:spPr/>
      <dgm:t>
        <a:bodyPr/>
        <a:lstStyle/>
        <a:p>
          <a:endParaRPr lang="pt-BR"/>
        </a:p>
      </dgm:t>
    </dgm:pt>
    <dgm:pt modelId="{4A9ACC5C-034F-4598-846A-01684306EBB9}" type="pres">
      <dgm:prSet presAssocID="{38FA9567-F274-4F9A-97EC-3ED071974203}" presName="txOne" presStyleLbl="node0" presStyleIdx="1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28D8E8B-692B-450D-A64E-9D291A9614BD}" type="pres">
      <dgm:prSet presAssocID="{38FA9567-F274-4F9A-97EC-3ED071974203}" presName="horzOne" presStyleCnt="0"/>
      <dgm:spPr/>
      <dgm:t>
        <a:bodyPr/>
        <a:lstStyle/>
        <a:p>
          <a:endParaRPr lang="pt-BR"/>
        </a:p>
      </dgm:t>
    </dgm:pt>
    <dgm:pt modelId="{2C9C6DFA-A156-4FD8-885C-DA1948292A97}" type="pres">
      <dgm:prSet presAssocID="{9104961B-0CCF-41CF-88DE-EAEB7B8689C3}" presName="sibSpaceOne" presStyleCnt="0"/>
      <dgm:spPr/>
      <dgm:t>
        <a:bodyPr/>
        <a:lstStyle/>
        <a:p>
          <a:endParaRPr lang="pt-BR"/>
        </a:p>
      </dgm:t>
    </dgm:pt>
    <dgm:pt modelId="{1E14B897-E8A1-47DB-9A42-C243F3B3B57F}" type="pres">
      <dgm:prSet presAssocID="{257A4CFA-C671-4511-8040-0AA620FC9AD2}" presName="vertOne" presStyleCnt="0"/>
      <dgm:spPr/>
      <dgm:t>
        <a:bodyPr/>
        <a:lstStyle/>
        <a:p>
          <a:endParaRPr lang="pt-BR"/>
        </a:p>
      </dgm:t>
    </dgm:pt>
    <dgm:pt modelId="{644F5CBF-748F-4834-A8B1-F874148F4BD5}" type="pres">
      <dgm:prSet presAssocID="{257A4CFA-C671-4511-8040-0AA620FC9AD2}" presName="txOne" presStyleLbl="node0" presStyleIdx="2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0F49587-3AF0-47DB-9C1B-AE3C56868830}" type="pres">
      <dgm:prSet presAssocID="{257A4CFA-C671-4511-8040-0AA620FC9AD2}" presName="horzOne" presStyleCnt="0"/>
      <dgm:spPr/>
      <dgm:t>
        <a:bodyPr/>
        <a:lstStyle/>
        <a:p>
          <a:endParaRPr lang="pt-BR"/>
        </a:p>
      </dgm:t>
    </dgm:pt>
    <dgm:pt modelId="{AB6D0EB3-1056-4E1C-BB4B-5A2B685DBDAE}" type="pres">
      <dgm:prSet presAssocID="{F44A6EEF-44AB-4F44-98EC-0DDF51CFCF1B}" presName="sibSpaceOne" presStyleCnt="0"/>
      <dgm:spPr/>
      <dgm:t>
        <a:bodyPr/>
        <a:lstStyle/>
        <a:p>
          <a:endParaRPr lang="pt-BR"/>
        </a:p>
      </dgm:t>
    </dgm:pt>
    <dgm:pt modelId="{215055FB-DB83-41AB-BD70-0768430E0A0B}" type="pres">
      <dgm:prSet presAssocID="{A701933D-A618-49DA-AA5C-F1A7B55A32D7}" presName="vertOne" presStyleCnt="0"/>
      <dgm:spPr/>
      <dgm:t>
        <a:bodyPr/>
        <a:lstStyle/>
        <a:p>
          <a:endParaRPr lang="pt-BR"/>
        </a:p>
      </dgm:t>
    </dgm:pt>
    <dgm:pt modelId="{9C98D17A-BBDF-4F5E-8352-7926F4C44827}" type="pres">
      <dgm:prSet presAssocID="{A701933D-A618-49DA-AA5C-F1A7B55A32D7}" presName="txOne" presStyleLbl="node0" presStyleIdx="3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986B39-BAF2-4D02-9301-0F5F862D977C}" type="pres">
      <dgm:prSet presAssocID="{A701933D-A618-49DA-AA5C-F1A7B55A32D7}" presName="horzOne" presStyleCnt="0"/>
      <dgm:spPr/>
      <dgm:t>
        <a:bodyPr/>
        <a:lstStyle/>
        <a:p>
          <a:endParaRPr lang="pt-BR"/>
        </a:p>
      </dgm:t>
    </dgm:pt>
  </dgm:ptLst>
  <dgm:cxnLst>
    <dgm:cxn modelId="{B02812CC-6C12-4B7C-898E-0E57024201EF}" type="presOf" srcId="{A701933D-A618-49DA-AA5C-F1A7B55A32D7}" destId="{9C98D17A-BBDF-4F5E-8352-7926F4C44827}" srcOrd="0" destOrd="0" presId="urn:microsoft.com/office/officeart/2005/8/layout/hierarchy4"/>
    <dgm:cxn modelId="{69DD0444-F8B3-4BEB-B7AC-25BABA1064E5}" type="presOf" srcId="{257A4CFA-C671-4511-8040-0AA620FC9AD2}" destId="{644F5CBF-748F-4834-A8B1-F874148F4BD5}" srcOrd="0" destOrd="0" presId="urn:microsoft.com/office/officeart/2005/8/layout/hierarchy4"/>
    <dgm:cxn modelId="{28BD8DBF-C7EB-4F41-8792-C47FB4C54F71}" type="presOf" srcId="{38FA9567-F274-4F9A-97EC-3ED071974203}" destId="{4A9ACC5C-034F-4598-846A-01684306EBB9}" srcOrd="0" destOrd="0" presId="urn:microsoft.com/office/officeart/2005/8/layout/hierarchy4"/>
    <dgm:cxn modelId="{4643E915-AFA1-4818-8E88-C8348CAC4B3A}" srcId="{72DE5CDF-9C23-4090-84EB-86A747D145E1}" destId="{38FA9567-F274-4F9A-97EC-3ED071974203}" srcOrd="1" destOrd="0" parTransId="{6B432863-CC57-4666-899E-E63417E61021}" sibTransId="{9104961B-0CCF-41CF-88DE-EAEB7B8689C3}"/>
    <dgm:cxn modelId="{248C2388-F4F8-4B74-AD70-6712226DFBF6}" type="presOf" srcId="{72DE5CDF-9C23-4090-84EB-86A747D145E1}" destId="{08B62D90-5D6D-406F-BA2D-78D80DF67FE1}" srcOrd="0" destOrd="0" presId="urn:microsoft.com/office/officeart/2005/8/layout/hierarchy4"/>
    <dgm:cxn modelId="{B0D73ABF-706C-4438-BECD-5960FA725A1E}" type="presOf" srcId="{0F71E34F-7757-4BDF-8C91-E5C5EBB7BFB4}" destId="{783467B2-DCB7-4D0B-8134-BF702804E739}" srcOrd="0" destOrd="0" presId="urn:microsoft.com/office/officeart/2005/8/layout/hierarchy4"/>
    <dgm:cxn modelId="{0BD700EA-12AC-4741-9187-1444FD597542}" srcId="{72DE5CDF-9C23-4090-84EB-86A747D145E1}" destId="{0F71E34F-7757-4BDF-8C91-E5C5EBB7BFB4}" srcOrd="0" destOrd="0" parTransId="{278445B1-058B-40E2-88A3-9C6289D5CAB1}" sibTransId="{7913BCE5-AC04-4814-8D7B-D6CD89AFC5E2}"/>
    <dgm:cxn modelId="{472FBA05-1436-4EB4-A6B0-F05BF20DC62F}" srcId="{72DE5CDF-9C23-4090-84EB-86A747D145E1}" destId="{257A4CFA-C671-4511-8040-0AA620FC9AD2}" srcOrd="2" destOrd="0" parTransId="{50CEC841-CF69-4B48-88DE-620010789118}" sibTransId="{F44A6EEF-44AB-4F44-98EC-0DDF51CFCF1B}"/>
    <dgm:cxn modelId="{DF8A0991-18A0-4A21-8157-442AD2CA20FF}" srcId="{72DE5CDF-9C23-4090-84EB-86A747D145E1}" destId="{A701933D-A618-49DA-AA5C-F1A7B55A32D7}" srcOrd="3" destOrd="0" parTransId="{F9B4A0D2-E817-403B-A17F-EA4C9013A8C8}" sibTransId="{9D1149A5-D138-48C2-BE9E-2E99B759AA95}"/>
    <dgm:cxn modelId="{02490B11-403E-4B30-952D-D59FFC4A72D9}" type="presParOf" srcId="{08B62D90-5D6D-406F-BA2D-78D80DF67FE1}" destId="{A61ECE91-1076-4F83-98F7-2AAA103952B0}" srcOrd="0" destOrd="0" presId="urn:microsoft.com/office/officeart/2005/8/layout/hierarchy4"/>
    <dgm:cxn modelId="{C2603989-5395-465E-9052-5231358BA376}" type="presParOf" srcId="{A61ECE91-1076-4F83-98F7-2AAA103952B0}" destId="{783467B2-DCB7-4D0B-8134-BF702804E739}" srcOrd="0" destOrd="0" presId="urn:microsoft.com/office/officeart/2005/8/layout/hierarchy4"/>
    <dgm:cxn modelId="{8F19F0E1-5F2F-4BBC-9AE5-543EA3EEC2AF}" type="presParOf" srcId="{A61ECE91-1076-4F83-98F7-2AAA103952B0}" destId="{76090DD7-3AC9-44F8-A12B-57BEE3AEEAA3}" srcOrd="1" destOrd="0" presId="urn:microsoft.com/office/officeart/2005/8/layout/hierarchy4"/>
    <dgm:cxn modelId="{007CDB00-B41F-441F-9B14-A3280CDD97B8}" type="presParOf" srcId="{08B62D90-5D6D-406F-BA2D-78D80DF67FE1}" destId="{2B4082BA-BD91-40FD-8224-3487E74477C0}" srcOrd="1" destOrd="0" presId="urn:microsoft.com/office/officeart/2005/8/layout/hierarchy4"/>
    <dgm:cxn modelId="{264F3E1B-12F9-470F-A7BA-DDEAAE67D429}" type="presParOf" srcId="{08B62D90-5D6D-406F-BA2D-78D80DF67FE1}" destId="{3CD6A075-7804-4EC2-88D9-6118DA2BBC80}" srcOrd="2" destOrd="0" presId="urn:microsoft.com/office/officeart/2005/8/layout/hierarchy4"/>
    <dgm:cxn modelId="{BFCAC582-1805-43DF-AFCD-88B826D7E59F}" type="presParOf" srcId="{3CD6A075-7804-4EC2-88D9-6118DA2BBC80}" destId="{4A9ACC5C-034F-4598-846A-01684306EBB9}" srcOrd="0" destOrd="0" presId="urn:microsoft.com/office/officeart/2005/8/layout/hierarchy4"/>
    <dgm:cxn modelId="{C139EE7D-B0F0-41E2-89E9-ED3A16134221}" type="presParOf" srcId="{3CD6A075-7804-4EC2-88D9-6118DA2BBC80}" destId="{828D8E8B-692B-450D-A64E-9D291A9614BD}" srcOrd="1" destOrd="0" presId="urn:microsoft.com/office/officeart/2005/8/layout/hierarchy4"/>
    <dgm:cxn modelId="{4C72FD52-0F2A-4CCA-AFB9-7A4B0BD0CC9B}" type="presParOf" srcId="{08B62D90-5D6D-406F-BA2D-78D80DF67FE1}" destId="{2C9C6DFA-A156-4FD8-885C-DA1948292A97}" srcOrd="3" destOrd="0" presId="urn:microsoft.com/office/officeart/2005/8/layout/hierarchy4"/>
    <dgm:cxn modelId="{576D547D-D19B-4EA3-94BD-8ACBF829662A}" type="presParOf" srcId="{08B62D90-5D6D-406F-BA2D-78D80DF67FE1}" destId="{1E14B897-E8A1-47DB-9A42-C243F3B3B57F}" srcOrd="4" destOrd="0" presId="urn:microsoft.com/office/officeart/2005/8/layout/hierarchy4"/>
    <dgm:cxn modelId="{DF30A764-77BF-40CF-AB80-E6CB43BD1896}" type="presParOf" srcId="{1E14B897-E8A1-47DB-9A42-C243F3B3B57F}" destId="{644F5CBF-748F-4834-A8B1-F874148F4BD5}" srcOrd="0" destOrd="0" presId="urn:microsoft.com/office/officeart/2005/8/layout/hierarchy4"/>
    <dgm:cxn modelId="{F41BD70D-E975-48EF-8ABF-00DE250F395C}" type="presParOf" srcId="{1E14B897-E8A1-47DB-9A42-C243F3B3B57F}" destId="{E0F49587-3AF0-47DB-9C1B-AE3C56868830}" srcOrd="1" destOrd="0" presId="urn:microsoft.com/office/officeart/2005/8/layout/hierarchy4"/>
    <dgm:cxn modelId="{3D9EF5E7-B477-47D9-9E21-76553B699746}" type="presParOf" srcId="{08B62D90-5D6D-406F-BA2D-78D80DF67FE1}" destId="{AB6D0EB3-1056-4E1C-BB4B-5A2B685DBDAE}" srcOrd="5" destOrd="0" presId="urn:microsoft.com/office/officeart/2005/8/layout/hierarchy4"/>
    <dgm:cxn modelId="{761BEC78-686B-4F22-94C8-983CA6C75DAE}" type="presParOf" srcId="{08B62D90-5D6D-406F-BA2D-78D80DF67FE1}" destId="{215055FB-DB83-41AB-BD70-0768430E0A0B}" srcOrd="6" destOrd="0" presId="urn:microsoft.com/office/officeart/2005/8/layout/hierarchy4"/>
    <dgm:cxn modelId="{9DFFB553-6BF4-455C-B4F3-393729BD7456}" type="presParOf" srcId="{215055FB-DB83-41AB-BD70-0768430E0A0B}" destId="{9C98D17A-BBDF-4F5E-8352-7926F4C44827}" srcOrd="0" destOrd="0" presId="urn:microsoft.com/office/officeart/2005/8/layout/hierarchy4"/>
    <dgm:cxn modelId="{A1B174D1-4916-43D6-9905-53F743ACE02B}" type="presParOf" srcId="{215055FB-DB83-41AB-BD70-0768430E0A0B}" destId="{7E986B39-BAF2-4D02-9301-0F5F862D977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F11F4-E164-4CB2-91B9-F11765C38E67}">
      <dsp:nvSpPr>
        <dsp:cNvPr id="0" name=""/>
        <dsp:cNvSpPr/>
      </dsp:nvSpPr>
      <dsp:spPr>
        <a:xfrm>
          <a:off x="2511" y="707"/>
          <a:ext cx="5275225" cy="6043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Qualidade</a:t>
          </a:r>
          <a:endParaRPr lang="pt-BR" sz="2700" kern="1200" dirty="0"/>
        </a:p>
      </dsp:txBody>
      <dsp:txXfrm>
        <a:off x="20211" y="18407"/>
        <a:ext cx="5239825" cy="568927"/>
      </dsp:txXfrm>
    </dsp:sp>
    <dsp:sp modelId="{823079F8-3712-4253-93F5-8E74FD5BE376}">
      <dsp:nvSpPr>
        <dsp:cNvPr id="0" name=""/>
        <dsp:cNvSpPr/>
      </dsp:nvSpPr>
      <dsp:spPr>
        <a:xfrm>
          <a:off x="7660" y="676977"/>
          <a:ext cx="83990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Entrada Demanda</a:t>
          </a:r>
          <a:endParaRPr lang="pt-BR" sz="1000" kern="1200" dirty="0"/>
        </a:p>
      </dsp:txBody>
      <dsp:txXfrm>
        <a:off x="32260" y="701577"/>
        <a:ext cx="790704" cy="1998776"/>
      </dsp:txXfrm>
    </dsp:sp>
    <dsp:sp modelId="{0751ECBB-6087-4516-9C22-308A12EFA798}">
      <dsp:nvSpPr>
        <dsp:cNvPr id="0" name=""/>
        <dsp:cNvSpPr/>
      </dsp:nvSpPr>
      <dsp:spPr>
        <a:xfrm>
          <a:off x="943751" y="676977"/>
          <a:ext cx="83990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Distribuição Demandas / Processo Testes</a:t>
          </a:r>
        </a:p>
      </dsp:txBody>
      <dsp:txXfrm>
        <a:off x="968351" y="701577"/>
        <a:ext cx="790704" cy="1998776"/>
      </dsp:txXfrm>
    </dsp:sp>
    <dsp:sp modelId="{A6F77787-17A7-4487-A987-71F02201CFF3}">
      <dsp:nvSpPr>
        <dsp:cNvPr id="0" name=""/>
        <dsp:cNvSpPr/>
      </dsp:nvSpPr>
      <dsp:spPr>
        <a:xfrm>
          <a:off x="1879842" y="676977"/>
          <a:ext cx="2456654" cy="18847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Linha de Produção</a:t>
          </a:r>
        </a:p>
      </dsp:txBody>
      <dsp:txXfrm>
        <a:off x="1935044" y="732179"/>
        <a:ext cx="2346250" cy="1774335"/>
      </dsp:txXfrm>
    </dsp:sp>
    <dsp:sp modelId="{25C4C87F-691C-4509-8648-8CEFA127E0ED}">
      <dsp:nvSpPr>
        <dsp:cNvPr id="0" name=""/>
        <dsp:cNvSpPr/>
      </dsp:nvSpPr>
      <dsp:spPr>
        <a:xfrm>
          <a:off x="4432683" y="676977"/>
          <a:ext cx="83990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Testes</a:t>
          </a:r>
        </a:p>
      </dsp:txBody>
      <dsp:txXfrm>
        <a:off x="4457283" y="701577"/>
        <a:ext cx="790704" cy="1998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467B2-DCB7-4D0B-8134-BF702804E739}">
      <dsp:nvSpPr>
        <dsp:cNvPr id="0" name=""/>
        <dsp:cNvSpPr/>
      </dsp:nvSpPr>
      <dsp:spPr>
        <a:xfrm>
          <a:off x="806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Gerenciameno</a:t>
          </a:r>
          <a:endParaRPr lang="pt-BR" sz="1200" kern="1200"/>
        </a:p>
      </dsp:txBody>
      <dsp:txXfrm>
        <a:off x="20033" y="19227"/>
        <a:ext cx="1163760" cy="618002"/>
      </dsp:txXfrm>
    </dsp:sp>
    <dsp:sp modelId="{4A9ACC5C-034F-4598-846A-01684306EBB9}">
      <dsp:nvSpPr>
        <dsp:cNvPr id="0" name=""/>
        <dsp:cNvSpPr/>
      </dsp:nvSpPr>
      <dsp:spPr>
        <a:xfrm>
          <a:off x="1366763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Processos</a:t>
          </a:r>
          <a:endParaRPr lang="pt-BR" sz="1200" kern="1200"/>
        </a:p>
      </dsp:txBody>
      <dsp:txXfrm>
        <a:off x="1385990" y="19227"/>
        <a:ext cx="1163760" cy="618002"/>
      </dsp:txXfrm>
    </dsp:sp>
    <dsp:sp modelId="{644F5CBF-748F-4834-A8B1-F874148F4BD5}">
      <dsp:nvSpPr>
        <dsp:cNvPr id="0" name=""/>
        <dsp:cNvSpPr/>
      </dsp:nvSpPr>
      <dsp:spPr>
        <a:xfrm>
          <a:off x="2732719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Metodologia</a:t>
          </a:r>
          <a:endParaRPr lang="pt-BR" sz="1200" kern="1200"/>
        </a:p>
      </dsp:txBody>
      <dsp:txXfrm>
        <a:off x="2751946" y="19227"/>
        <a:ext cx="1163760" cy="618002"/>
      </dsp:txXfrm>
    </dsp:sp>
    <dsp:sp modelId="{9C98D17A-BBDF-4F5E-8352-7926F4C44827}">
      <dsp:nvSpPr>
        <dsp:cNvPr id="0" name=""/>
        <dsp:cNvSpPr/>
      </dsp:nvSpPr>
      <dsp:spPr>
        <a:xfrm>
          <a:off x="4098676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Ferramentas</a:t>
          </a:r>
          <a:endParaRPr lang="pt-BR" sz="1200" kern="1200" dirty="0"/>
        </a:p>
      </dsp:txBody>
      <dsp:txXfrm>
        <a:off x="4117903" y="19227"/>
        <a:ext cx="1163760" cy="61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5507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789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600" i="1"/>
            </a:lvl1pPr>
            <a:lvl2pPr lvl="1" rtl="0">
              <a:spcBef>
                <a:spcPts val="0"/>
              </a:spcBef>
              <a:buSzPct val="100000"/>
              <a:defRPr sz="3600" i="1"/>
            </a:lvl2pPr>
            <a:lvl3pPr lvl="2" rtl="0">
              <a:spcBef>
                <a:spcPts val="0"/>
              </a:spcBef>
              <a:buSzPct val="100000"/>
              <a:defRPr sz="3600" i="1"/>
            </a:lvl3pPr>
            <a:lvl4pPr lvl="3" rtl="0">
              <a:spcBef>
                <a:spcPts val="0"/>
              </a:spcBef>
              <a:buSzPct val="100000"/>
              <a:defRPr sz="3600" i="1"/>
            </a:lvl4pPr>
            <a:lvl5pPr lvl="4" rtl="0">
              <a:spcBef>
                <a:spcPts val="0"/>
              </a:spcBef>
              <a:buSzPct val="100000"/>
              <a:defRPr sz="3600" i="1"/>
            </a:lvl5pPr>
            <a:lvl6pPr lvl="5" rtl="0">
              <a:spcBef>
                <a:spcPts val="0"/>
              </a:spcBef>
              <a:buSzPct val="100000"/>
              <a:defRPr sz="3600" i="1"/>
            </a:lvl6pPr>
            <a:lvl7pPr lvl="6" rtl="0">
              <a:spcBef>
                <a:spcPts val="0"/>
              </a:spcBef>
              <a:buSzPct val="100000"/>
              <a:defRPr sz="3600" i="1"/>
            </a:lvl7pPr>
            <a:lvl8pPr lvl="7" rtl="0">
              <a:spcBef>
                <a:spcPts val="0"/>
              </a:spcBef>
              <a:buSzPct val="100000"/>
              <a:defRPr sz="3600" i="1"/>
            </a:lvl8pPr>
            <a:lvl9pPr lvl="8">
              <a:spcBef>
                <a:spcPts val="0"/>
              </a:spcBef>
              <a:buSzPct val="100000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8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33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910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360"/>
              </a:spcBef>
              <a:buSzPct val="100000"/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295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63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61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2400" b="0"/>
            </a:lvl1pPr>
            <a:lvl2pPr lvl="1">
              <a:spcBef>
                <a:spcPts val="0"/>
              </a:spcBef>
              <a:buSzPct val="100000"/>
              <a:defRPr sz="2400" b="0"/>
            </a:lvl2pPr>
            <a:lvl3pPr lvl="2">
              <a:spcBef>
                <a:spcPts val="0"/>
              </a:spcBef>
              <a:buSzPct val="100000"/>
              <a:defRPr sz="2400" b="0"/>
            </a:lvl3pPr>
            <a:lvl4pPr lvl="3">
              <a:spcBef>
                <a:spcPts val="0"/>
              </a:spcBef>
              <a:buSzPct val="100000"/>
              <a:defRPr sz="2400" b="0"/>
            </a:lvl4pPr>
            <a:lvl5pPr lvl="4">
              <a:spcBef>
                <a:spcPts val="0"/>
              </a:spcBef>
              <a:buSzPct val="100000"/>
              <a:defRPr sz="2400" b="0"/>
            </a:lvl5pPr>
            <a:lvl6pPr lvl="5">
              <a:spcBef>
                <a:spcPts val="0"/>
              </a:spcBef>
              <a:buSzPct val="100000"/>
              <a:defRPr sz="2400" b="0"/>
            </a:lvl6pPr>
            <a:lvl7pPr lvl="6">
              <a:spcBef>
                <a:spcPts val="0"/>
              </a:spcBef>
              <a:buSzPct val="100000"/>
              <a:defRPr sz="2400" b="0"/>
            </a:lvl7pPr>
            <a:lvl8pPr lvl="7">
              <a:spcBef>
                <a:spcPts val="0"/>
              </a:spcBef>
              <a:buSzPct val="100000"/>
              <a:defRPr sz="2400" b="0"/>
            </a:lvl8pPr>
            <a:lvl9pPr lvl="8">
              <a:spcBef>
                <a:spcPts val="0"/>
              </a:spcBef>
              <a:buSzPct val="100000"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652188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99477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41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7047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5.wdp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8.wdp"/><Relationship Id="rId10" Type="http://schemas.openxmlformats.org/officeDocument/2006/relationships/image" Target="../media/image26.png"/><Relationship Id="rId4" Type="http://schemas.openxmlformats.org/officeDocument/2006/relationships/image" Target="../media/image22.jpeg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FFE101"/>
                </a:solidFill>
              </a:rPr>
              <a:t>HELLO!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081000" y="1868575"/>
            <a:ext cx="3823200" cy="197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</a:rPr>
              <a:t>I am </a:t>
            </a:r>
            <a:r>
              <a:rPr lang="en" sz="2400" b="1" dirty="0" smtClean="0">
                <a:solidFill>
                  <a:srgbClr val="FFFFFF"/>
                </a:solidFill>
              </a:rPr>
              <a:t>&lt;nome&gt;</a:t>
            </a:r>
            <a:endParaRPr lang="en" sz="24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 @username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  <p:pic>
        <p:nvPicPr>
          <p:cNvPr id="123" name="Shape 123" descr="10.jp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1422" t="22161" r="20220" b="9481"/>
          <a:stretch/>
        </p:blipFill>
        <p:spPr>
          <a:xfrm flipH="1">
            <a:off x="982118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6" name="Shape 245"/>
          <p:cNvSpPr txBox="1">
            <a:spLocks/>
          </p:cNvSpPr>
          <p:nvPr/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mtClean="0"/>
              <a:t>Our process is easy</a:t>
            </a:r>
            <a:endParaRPr lang="en"/>
          </a:p>
        </p:txBody>
      </p:sp>
      <p:sp>
        <p:nvSpPr>
          <p:cNvPr id="7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8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9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10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11" name="Fluxograma: Dados 10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ados 11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grpSp>
        <p:nvGrpSpPr>
          <p:cNvPr id="14" name="Grupo 1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22" name="Fluxograma: Dados 21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357426441"/>
              </p:ext>
            </p:extLst>
          </p:nvPr>
        </p:nvGraphicFramePr>
        <p:xfrm>
          <a:off x="1524000" y="539750"/>
          <a:ext cx="5280248" cy="282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0" name="Diagrama 109"/>
          <p:cNvGraphicFramePr/>
          <p:nvPr>
            <p:extLst>
              <p:ext uri="{D42A27DB-BD31-4B8C-83A1-F6EECF244321}">
                <p14:modId xmlns:p14="http://schemas.microsoft.com/office/powerpoint/2010/main" val="1177657086"/>
              </p:ext>
            </p:extLst>
          </p:nvPr>
        </p:nvGraphicFramePr>
        <p:xfrm>
          <a:off x="1502550" y="3291830"/>
          <a:ext cx="5301698" cy="656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07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grpSp>
        <p:nvGrpSpPr>
          <p:cNvPr id="15" name="Grupo 14"/>
          <p:cNvGrpSpPr/>
          <p:nvPr/>
        </p:nvGrpSpPr>
        <p:grpSpPr>
          <a:xfrm>
            <a:off x="1688119" y="537306"/>
            <a:ext cx="5275225" cy="604327"/>
            <a:chOff x="2511" y="707"/>
            <a:chExt cx="5275225" cy="604327"/>
          </a:xfrm>
        </p:grpSpPr>
        <p:sp>
          <p:nvSpPr>
            <p:cNvPr id="28" name="Retângulo de cantos arredondados 27"/>
            <p:cNvSpPr/>
            <p:nvPr/>
          </p:nvSpPr>
          <p:spPr>
            <a:xfrm>
              <a:off x="2511" y="707"/>
              <a:ext cx="5275225" cy="60432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tângulo 28"/>
            <p:cNvSpPr/>
            <p:nvPr/>
          </p:nvSpPr>
          <p:spPr>
            <a:xfrm>
              <a:off x="20211" y="18407"/>
              <a:ext cx="5239825" cy="56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kern="1200" dirty="0" err="1" smtClean="0"/>
                <a:t>Qualidade</a:t>
              </a:r>
              <a:endParaRPr lang="pt-BR" sz="2700" kern="1200" dirty="0"/>
            </a:p>
          </p:txBody>
        </p:sp>
      </p:grpSp>
      <p:grpSp>
        <p:nvGrpSpPr>
          <p:cNvPr id="16" name="Grupo 15"/>
          <p:cNvGrpSpPr/>
          <p:nvPr/>
        </p:nvGrpSpPr>
        <p:grpSpPr>
          <a:xfrm rot="16200000">
            <a:off x="1030325" y="1835285"/>
            <a:ext cx="2047976" cy="750769"/>
            <a:chOff x="7660" y="676977"/>
            <a:chExt cx="839904" cy="2047976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7660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tângulo 26"/>
            <p:cNvSpPr/>
            <p:nvPr/>
          </p:nvSpPr>
          <p:spPr>
            <a:xfrm>
              <a:off x="32260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Entrada Demanda</a:t>
              </a:r>
              <a:endParaRPr lang="pt-BR" sz="1200" kern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 rot="16200000">
            <a:off x="1880600" y="1820853"/>
            <a:ext cx="2060430" cy="792086"/>
            <a:chOff x="943751" y="676977"/>
            <a:chExt cx="839904" cy="2047976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943751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tângulo 24"/>
            <p:cNvSpPr/>
            <p:nvPr/>
          </p:nvSpPr>
          <p:spPr>
            <a:xfrm>
              <a:off x="968351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Distribuição Demandas / Processo Testes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402691" y="1196788"/>
            <a:ext cx="2756648" cy="2030506"/>
            <a:chOff x="1928226" y="676977"/>
            <a:chExt cx="2420077" cy="1884739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1928226" y="676977"/>
              <a:ext cx="2420077" cy="18847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tângulo 22"/>
            <p:cNvSpPr/>
            <p:nvPr/>
          </p:nvSpPr>
          <p:spPr>
            <a:xfrm>
              <a:off x="1935044" y="732179"/>
              <a:ext cx="2346250" cy="1774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Linha de Produção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 rot="16200000">
            <a:off x="5584477" y="1859046"/>
            <a:ext cx="2060429" cy="715696"/>
            <a:chOff x="4432683" y="676977"/>
            <a:chExt cx="839904" cy="2047976"/>
          </a:xfrm>
        </p:grpSpPr>
        <p:sp>
          <p:nvSpPr>
            <p:cNvPr id="20" name="Retângulo de cantos arredondados 19"/>
            <p:cNvSpPr/>
            <p:nvPr/>
          </p:nvSpPr>
          <p:spPr>
            <a:xfrm>
              <a:off x="4432683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tângulo 20"/>
            <p:cNvSpPr/>
            <p:nvPr/>
          </p:nvSpPr>
          <p:spPr>
            <a:xfrm>
              <a:off x="4457283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kern="1200" dirty="0" smtClean="0">
                  <a:solidFill>
                    <a:schemeClr val="accent6">
                      <a:lumMod val="50000"/>
                    </a:schemeClr>
                  </a:solidFill>
                </a:rPr>
                <a:t>Testes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1671935" y="3314346"/>
            <a:ext cx="1285220" cy="656456"/>
            <a:chOff x="806" y="0"/>
            <a:chExt cx="1202214" cy="656456"/>
          </a:xfrm>
        </p:grpSpPr>
        <p:sp>
          <p:nvSpPr>
            <p:cNvPr id="40" name="Retângulo de cantos arredondados 39"/>
            <p:cNvSpPr/>
            <p:nvPr/>
          </p:nvSpPr>
          <p:spPr>
            <a:xfrm>
              <a:off x="806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etângulo 40"/>
            <p:cNvSpPr/>
            <p:nvPr/>
          </p:nvSpPr>
          <p:spPr>
            <a:xfrm>
              <a:off x="20033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Gerenciamento</a:t>
              </a:r>
              <a:endParaRPr lang="pt-BR" sz="1200" kern="1200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3010378" y="3314346"/>
            <a:ext cx="1285220" cy="656456"/>
            <a:chOff x="1366763" y="0"/>
            <a:chExt cx="1202214" cy="656456"/>
          </a:xfrm>
        </p:grpSpPr>
        <p:sp>
          <p:nvSpPr>
            <p:cNvPr id="38" name="Retângulo de cantos arredondados 37"/>
            <p:cNvSpPr/>
            <p:nvPr/>
          </p:nvSpPr>
          <p:spPr>
            <a:xfrm>
              <a:off x="1366763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tângulo 38"/>
            <p:cNvSpPr/>
            <p:nvPr/>
          </p:nvSpPr>
          <p:spPr>
            <a:xfrm>
              <a:off x="1385990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Processos</a:t>
              </a:r>
              <a:endParaRPr lang="pt-BR" sz="1200" kern="1200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355976" y="3314346"/>
            <a:ext cx="1285220" cy="656456"/>
            <a:chOff x="2732719" y="0"/>
            <a:chExt cx="1202214" cy="656456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2732719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ângulo 36"/>
            <p:cNvSpPr/>
            <p:nvPr/>
          </p:nvSpPr>
          <p:spPr>
            <a:xfrm>
              <a:off x="2751946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smtClean="0"/>
                <a:t>Metodologia</a:t>
              </a:r>
              <a:endParaRPr lang="pt-BR" sz="1200" kern="120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691760" y="3314346"/>
            <a:ext cx="1285220" cy="656456"/>
            <a:chOff x="4071776" y="0"/>
            <a:chExt cx="1202214" cy="656456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4071776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tângulo 34"/>
            <p:cNvSpPr/>
            <p:nvPr/>
          </p:nvSpPr>
          <p:spPr>
            <a:xfrm>
              <a:off x="4091003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Ferramentas</a:t>
              </a:r>
              <a:endParaRPr lang="pt-B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6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uxograma: Dados 8"/>
          <p:cNvSpPr/>
          <p:nvPr/>
        </p:nvSpPr>
        <p:spPr>
          <a:xfrm flipH="1">
            <a:off x="-926532" y="-22168"/>
            <a:ext cx="1898132" cy="759230"/>
          </a:xfrm>
          <a:prstGeom prst="flowChartInputOutpu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3" name="Picture 2" descr="Resultado de imagem para pdcas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00" b="90000" l="0" r="100000">
                        <a14:foregroundMark x1="17600" y1="45600" x2="17600" y2="45600"/>
                        <a14:foregroundMark x1="43200" y1="41200" x2="43200" y2="41200"/>
                        <a14:foregroundMark x1="48200" y1="47200" x2="48200" y2="47200"/>
                        <a14:foregroundMark x1="69000" y1="45200" x2="69000" y2="45200"/>
                        <a14:foregroundMark x1="71600" y1="47400" x2="71600" y2="47400"/>
                        <a14:foregroundMark x1="83800" y1="48000" x2="83800" y2="48000"/>
                        <a14:foregroundMark x1="42800" y1="52800" x2="42800" y2="52800"/>
                        <a14:foregroundMark x1="42600" y1="54800" x2="426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6" t="40100" r="649" b="39478"/>
          <a:stretch/>
        </p:blipFill>
        <p:spPr bwMode="auto">
          <a:xfrm>
            <a:off x="1036320" y="0"/>
            <a:ext cx="383783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uxograma: Dados 3"/>
          <p:cNvSpPr/>
          <p:nvPr/>
        </p:nvSpPr>
        <p:spPr>
          <a:xfrm flipH="1">
            <a:off x="-1044624" y="-22167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178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Resultado de imagem para businessman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20"/>
          <a:stretch/>
        </p:blipFill>
        <p:spPr bwMode="auto">
          <a:xfrm>
            <a:off x="0" y="0"/>
            <a:ext cx="9154898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izabely.correa\Desktop\Camada 1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>
                  <a:alpha val="76863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870187" y="273989"/>
            <a:ext cx="8867775" cy="7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luxograma: Dados 10"/>
          <p:cNvSpPr/>
          <p:nvPr/>
        </p:nvSpPr>
        <p:spPr>
          <a:xfrm flipH="1">
            <a:off x="7852657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Picture 12" descr="C:\Users\izabely.correa\Desktop\Camada 1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>
                  <a:alpha val="32941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" y="49113"/>
            <a:ext cx="334327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luxograma: Dados 69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58" t="4438" b="85591"/>
          <a:stretch/>
        </p:blipFill>
        <p:spPr bwMode="auto">
          <a:xfrm rot="5400000">
            <a:off x="152168" y="4478199"/>
            <a:ext cx="607607" cy="55561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Resultado de imagem para pdcase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000" b="90000" l="0" r="100000">
                        <a14:foregroundMark x1="17600" y1="45600" x2="17600" y2="45600"/>
                        <a14:foregroundMark x1="43200" y1="41200" x2="43200" y2="41200"/>
                        <a14:foregroundMark x1="48200" y1="47200" x2="48200" y2="47200"/>
                        <a14:foregroundMark x1="69000" y1="45200" x2="69000" y2="45200"/>
                        <a14:foregroundMark x1="71600" y1="47400" x2="71600" y2="47400"/>
                        <a14:foregroundMark x1="83800" y1="48000" x2="83800" y2="48000"/>
                        <a14:foregroundMark x1="42800" y1="52800" x2="42800" y2="52800"/>
                        <a14:foregroundMark x1="42600" y1="54800" x2="426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6" t="40100" r="649" b="39478"/>
          <a:stretch/>
        </p:blipFill>
        <p:spPr bwMode="auto">
          <a:xfrm>
            <a:off x="-537967" y="231310"/>
            <a:ext cx="1085112" cy="2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1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Want big impact?</a:t>
            </a:r>
            <a:r>
              <a:rPr lang="en"/>
              <a:t> USE BIG IMAGE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grpSp>
        <p:nvGrpSpPr>
          <p:cNvPr id="4" name="Grupo 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luxograma: Dados 10"/>
          <p:cNvSpPr/>
          <p:nvPr/>
        </p:nvSpPr>
        <p:spPr>
          <a:xfrm flipH="1">
            <a:off x="7852657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93"/>
          <p:cNvSpPr/>
          <p:nvPr/>
        </p:nvSpPr>
        <p:spPr>
          <a:xfrm>
            <a:off x="755540" y="3645024"/>
            <a:ext cx="1202120" cy="9425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94"/>
          <p:cNvSpPr/>
          <p:nvPr/>
        </p:nvSpPr>
        <p:spPr>
          <a:xfrm>
            <a:off x="573851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Shape 195"/>
          <p:cNvSpPr/>
          <p:nvPr/>
        </p:nvSpPr>
        <p:spPr>
          <a:xfrm>
            <a:off x="1087475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96"/>
          <p:cNvSpPr/>
          <p:nvPr/>
        </p:nvSpPr>
        <p:spPr>
          <a:xfrm>
            <a:off x="1272658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1"/>
          <p:cNvSpPr/>
          <p:nvPr/>
        </p:nvSpPr>
        <p:spPr>
          <a:xfrm>
            <a:off x="5092429" y="3645025"/>
            <a:ext cx="1202120" cy="9425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9B6B0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02"/>
          <p:cNvSpPr/>
          <p:nvPr/>
        </p:nvSpPr>
        <p:spPr>
          <a:xfrm>
            <a:off x="4910738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F9AC0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03"/>
          <p:cNvSpPr/>
          <p:nvPr/>
        </p:nvSpPr>
        <p:spPr>
          <a:xfrm>
            <a:off x="5373442" y="4092061"/>
            <a:ext cx="910672" cy="4799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C4870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04"/>
          <p:cNvSpPr/>
          <p:nvPr/>
        </p:nvSpPr>
        <p:spPr>
          <a:xfrm>
            <a:off x="5558626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FFB008">
              <a:alpha val="9392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05"/>
          <p:cNvSpPr txBox="1"/>
          <p:nvPr/>
        </p:nvSpPr>
        <p:spPr>
          <a:xfrm>
            <a:off x="630281" y="1958725"/>
            <a:ext cx="1454602" cy="14325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Texto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4967170" y="1958725"/>
            <a:ext cx="1454602" cy="1383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7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6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821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83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212"/>
          <p:cNvSpPr/>
          <p:nvPr/>
        </p:nvSpPr>
        <p:spPr>
          <a:xfrm>
            <a:off x="1109798" y="1256927"/>
            <a:ext cx="481698" cy="5049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193"/>
          <p:cNvSpPr/>
          <p:nvPr/>
        </p:nvSpPr>
        <p:spPr>
          <a:xfrm>
            <a:off x="7185884" y="3649352"/>
            <a:ext cx="1202120" cy="8979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94"/>
          <p:cNvSpPr/>
          <p:nvPr/>
        </p:nvSpPr>
        <p:spPr>
          <a:xfrm>
            <a:off x="7004195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" name="Shape 195"/>
          <p:cNvSpPr/>
          <p:nvPr/>
        </p:nvSpPr>
        <p:spPr>
          <a:xfrm>
            <a:off x="7517819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96"/>
          <p:cNvSpPr/>
          <p:nvPr/>
        </p:nvSpPr>
        <p:spPr>
          <a:xfrm>
            <a:off x="7703002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05"/>
          <p:cNvSpPr txBox="1"/>
          <p:nvPr/>
        </p:nvSpPr>
        <p:spPr>
          <a:xfrm>
            <a:off x="7077838" y="1958725"/>
            <a:ext cx="1454602" cy="1470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7" name="Shape 212"/>
          <p:cNvSpPr/>
          <p:nvPr/>
        </p:nvSpPr>
        <p:spPr>
          <a:xfrm>
            <a:off x="7614921" y="1196752"/>
            <a:ext cx="481698" cy="5049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035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Retângulo 38"/>
          <p:cNvSpPr/>
          <p:nvPr/>
        </p:nvSpPr>
        <p:spPr>
          <a:xfrm>
            <a:off x="1357582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5682903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803687" y="41760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3" name="Shape 531"/>
          <p:cNvGrpSpPr/>
          <p:nvPr/>
        </p:nvGrpSpPr>
        <p:grpSpPr>
          <a:xfrm>
            <a:off x="7171585" y="2745293"/>
            <a:ext cx="320377" cy="320377"/>
            <a:chOff x="1278900" y="2333250"/>
            <a:chExt cx="381175" cy="381175"/>
          </a:xfrm>
        </p:grpSpPr>
        <p:sp>
          <p:nvSpPr>
            <p:cNvPr id="44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Shape 536"/>
          <p:cNvGrpSpPr/>
          <p:nvPr/>
        </p:nvGrpSpPr>
        <p:grpSpPr>
          <a:xfrm>
            <a:off x="8068026" y="2745294"/>
            <a:ext cx="320398" cy="320377"/>
            <a:chOff x="1951075" y="2333250"/>
            <a:chExt cx="381200" cy="381175"/>
          </a:xfrm>
        </p:grpSpPr>
        <p:sp>
          <p:nvSpPr>
            <p:cNvPr id="49" name="Shape 5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541"/>
          <p:cNvGrpSpPr/>
          <p:nvPr/>
        </p:nvGrpSpPr>
        <p:grpSpPr>
          <a:xfrm>
            <a:off x="7642825" y="2745294"/>
            <a:ext cx="320377" cy="320377"/>
            <a:chOff x="2623275" y="2333250"/>
            <a:chExt cx="381175" cy="381175"/>
          </a:xfrm>
        </p:grpSpPr>
        <p:sp>
          <p:nvSpPr>
            <p:cNvPr id="54" name="Shape 5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4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4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4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647"/>
          <p:cNvSpPr/>
          <p:nvPr/>
        </p:nvSpPr>
        <p:spPr>
          <a:xfrm>
            <a:off x="5436096" y="1271769"/>
            <a:ext cx="489012" cy="501047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solidFill>
            <a:schemeClr val="bg1"/>
          </a:solidFill>
          <a:ln w="1905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193"/>
          <p:cNvSpPr/>
          <p:nvPr/>
        </p:nvSpPr>
        <p:spPr>
          <a:xfrm>
            <a:off x="2953489" y="3649352"/>
            <a:ext cx="1202120" cy="8979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94"/>
          <p:cNvSpPr/>
          <p:nvPr/>
        </p:nvSpPr>
        <p:spPr>
          <a:xfrm>
            <a:off x="2771800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" name="Shape 195"/>
          <p:cNvSpPr/>
          <p:nvPr/>
        </p:nvSpPr>
        <p:spPr>
          <a:xfrm>
            <a:off x="3285424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11111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196"/>
          <p:cNvSpPr/>
          <p:nvPr/>
        </p:nvSpPr>
        <p:spPr>
          <a:xfrm>
            <a:off x="3470607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205"/>
          <p:cNvSpPr txBox="1"/>
          <p:nvPr/>
        </p:nvSpPr>
        <p:spPr>
          <a:xfrm>
            <a:off x="2828230" y="1958725"/>
            <a:ext cx="1454602" cy="1470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Texto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texto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4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640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Retângulo 64"/>
          <p:cNvSpPr/>
          <p:nvPr/>
        </p:nvSpPr>
        <p:spPr>
          <a:xfrm>
            <a:off x="3571292" y="41760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6" name="Shape 485"/>
          <p:cNvSpPr/>
          <p:nvPr/>
        </p:nvSpPr>
        <p:spPr>
          <a:xfrm>
            <a:off x="3354763" y="1282265"/>
            <a:ext cx="513234" cy="47961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33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/>
          <p:nvPr/>
        </p:nvSpPr>
        <p:spPr>
          <a:xfrm>
            <a:off x="3864700" y="713790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rtl val="0"/>
            </a:endParaRPr>
          </a:p>
        </p:txBody>
      </p:sp>
      <p:sp>
        <p:nvSpPr>
          <p:cNvPr id="22" name="Shape 380"/>
          <p:cNvSpPr/>
          <p:nvPr/>
        </p:nvSpPr>
        <p:spPr>
          <a:xfrm>
            <a:off x="4068508" y="916921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rtl val="0"/>
              </a:rPr>
              <a:t>------------------------------------------------------------------------------------------------</a:t>
            </a:r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r>
              <a:rPr lang="en" sz="1000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rtl val="0"/>
              </a:rPr>
              <a:t>------------------------------------------------------------------------------------------------</a:t>
            </a:r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23587" y="1807900"/>
            <a:ext cx="344565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EB3B"/>
                </a:solidFill>
              </a:rPr>
              <a:t>MACHINE</a:t>
            </a:r>
            <a:r>
              <a:rPr lang="en" sz="2400" dirty="0" smtClean="0"/>
              <a:t> LEARNING</a:t>
            </a:r>
            <a:endParaRPr lang="en" sz="2400" dirty="0"/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23528" y="2419350"/>
            <a:ext cx="3517726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buNone/>
            </a:pPr>
            <a:r>
              <a:rPr lang="pt-BR" dirty="0" smtClean="0"/>
              <a:t>Aprendizagem </a:t>
            </a:r>
            <a:r>
              <a:rPr lang="pt-BR" dirty="0"/>
              <a:t>automática é um ramo da inteligência artificial cujo objetivo é desenvolver técnicas que permitam o computador aprender a partir de exemplos e observações</a:t>
            </a:r>
            <a:endParaRPr lang="en" dirty="0"/>
          </a:p>
        </p:txBody>
      </p:sp>
      <p:pic>
        <p:nvPicPr>
          <p:cNvPr id="5122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2" t="35513" r="40548" b="35513"/>
          <a:stretch/>
        </p:blipFill>
        <p:spPr bwMode="auto">
          <a:xfrm>
            <a:off x="4136520" y="1891925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14" t="17667" r="29418" b="68790"/>
          <a:stretch/>
        </p:blipFill>
        <p:spPr bwMode="auto">
          <a:xfrm>
            <a:off x="6732240" y="1361793"/>
            <a:ext cx="476242" cy="4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de cantos arredondados 2"/>
          <p:cNvSpPr/>
          <p:nvPr/>
        </p:nvSpPr>
        <p:spPr>
          <a:xfrm>
            <a:off x="6812912" y="1094573"/>
            <a:ext cx="314898" cy="343753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pic>
        <p:nvPicPr>
          <p:cNvPr id="14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87011" y1="78873" x2="87011" y2="78873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7" t="64846" r="40683" b="6180"/>
          <a:stretch/>
        </p:blipFill>
        <p:spPr bwMode="auto">
          <a:xfrm>
            <a:off x="4068508" y="2859782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87011" y1="78873" x2="87011" y2="78873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32" t="69641" r="8099" b="14681"/>
          <a:stretch/>
        </p:blipFill>
        <p:spPr bwMode="auto">
          <a:xfrm>
            <a:off x="7853344" y="3075806"/>
            <a:ext cx="476241" cy="4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foregroundMark x1="84194" y1="78873" x2="84194" y2="78873"/>
                        <a14:foregroundMark x1="89045" y1="78873" x2="89045" y2="78873"/>
                        <a14:foregroundMark x1="86854" y1="80986" x2="86854" y2="80986"/>
                        <a14:foregroundMark x1="84038" y1="81455" x2="85290" y2="80751"/>
                        <a14:foregroundMark x1="88576" y1="76761" x2="88889" y2="76761"/>
                        <a14:foregroundMark x1="84507" y1="76761" x2="84507" y2="76761"/>
                        <a14:foregroundMark x1="89045" y1="81455" x2="87637" y2="80751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  <a14:backgroundMark x1="85446" y1="84038" x2="89045" y2="84272"/>
                        <a14:backgroundMark x1="83255" y1="83099" x2="90923" y2="83099"/>
                        <a14:backgroundMark x1="87167" y1="74883" x2="87167" y2="74883"/>
                        <a14:backgroundMark x1="87011" y1="79343" x2="85759" y2="71596"/>
                        <a14:backgroundMark x1="84038" y1="79812" x2="82629" y2="78873"/>
                        <a14:backgroundMark x1="85133" y1="80282" x2="85915" y2="80282"/>
                        <a14:backgroundMark x1="87167" y1="80282" x2="88889" y2="8051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32" t="69641" r="8099" b="14681"/>
          <a:stretch/>
        </p:blipFill>
        <p:spPr bwMode="auto">
          <a:xfrm>
            <a:off x="6776434" y="3075806"/>
            <a:ext cx="476241" cy="4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65" t="12738" r="8012" b="71061"/>
          <a:stretch/>
        </p:blipFill>
        <p:spPr bwMode="auto">
          <a:xfrm>
            <a:off x="7821936" y="1187860"/>
            <a:ext cx="539059" cy="5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99" t="49300" r="31120" b="41899"/>
          <a:stretch/>
        </p:blipFill>
        <p:spPr bwMode="auto">
          <a:xfrm>
            <a:off x="6842155" y="2232503"/>
            <a:ext cx="300607" cy="2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51" t="43534" r="8533" b="41899"/>
          <a:stretch/>
        </p:blipFill>
        <p:spPr bwMode="auto">
          <a:xfrm>
            <a:off x="7875441" y="2114650"/>
            <a:ext cx="432048" cy="4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DAB09"/>
              </a:clrFrom>
              <a:clrTo>
                <a:srgbClr val="FDAB09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foregroundMark x1="84664" y1="53991" x2="84664" y2="53991"/>
                        <a14:foregroundMark x1="85603" y1="54225" x2="86541" y2="53521"/>
                        <a14:foregroundMark x1="87480" y1="53286" x2="88419" y2="53756"/>
                        <a14:foregroundMark x1="89202" y1="52817" x2="89202" y2="52817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  <a14:backgroundMark x1="84038" y1="52817" x2="89828" y2="52347"/>
                        <a14:backgroundMark x1="86698" y1="54695" x2="88889" y2="54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51" t="52088" r="8533" b="44906"/>
          <a:stretch/>
        </p:blipFill>
        <p:spPr bwMode="auto">
          <a:xfrm>
            <a:off x="6776434" y="2139890"/>
            <a:ext cx="432048" cy="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2" t="5847" r="41238" b="65179"/>
          <a:stretch/>
        </p:blipFill>
        <p:spPr bwMode="auto">
          <a:xfrm>
            <a:off x="4136520" y="990401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Shape 383"/>
          <p:cNvGrpSpPr/>
          <p:nvPr/>
        </p:nvGrpSpPr>
        <p:grpSpPr>
          <a:xfrm>
            <a:off x="439012" y="1337658"/>
            <a:ext cx="460580" cy="436281"/>
            <a:chOff x="2583100" y="2973775"/>
            <a:chExt cx="461550" cy="437200"/>
          </a:xfrm>
        </p:grpSpPr>
        <p:sp>
          <p:nvSpPr>
            <p:cNvPr id="25" name="Shape 38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26" name="Shape 38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</p:grpSp>
      <p:sp>
        <p:nvSpPr>
          <p:cNvPr id="2" name="Seta para a direita listrada 1"/>
          <p:cNvSpPr/>
          <p:nvPr/>
        </p:nvSpPr>
        <p:spPr>
          <a:xfrm>
            <a:off x="7290619" y="1321572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sp>
        <p:nvSpPr>
          <p:cNvPr id="28" name="Seta para a direita listrada 27"/>
          <p:cNvSpPr/>
          <p:nvPr/>
        </p:nvSpPr>
        <p:spPr>
          <a:xfrm>
            <a:off x="7281121" y="2223095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sp>
        <p:nvSpPr>
          <p:cNvPr id="29" name="Seta para a direita listrada 28"/>
          <p:cNvSpPr/>
          <p:nvPr/>
        </p:nvSpPr>
        <p:spPr>
          <a:xfrm>
            <a:off x="7290619" y="3201424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630341" y="1061854"/>
            <a:ext cx="0" cy="25180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Shape 588"/>
          <p:cNvGrpSpPr/>
          <p:nvPr/>
        </p:nvGrpSpPr>
        <p:grpSpPr>
          <a:xfrm>
            <a:off x="339378" y="1203598"/>
            <a:ext cx="435021" cy="323445"/>
            <a:chOff x="5247525" y="3007275"/>
            <a:chExt cx="517575" cy="384825"/>
          </a:xfrm>
        </p:grpSpPr>
        <p:sp>
          <p:nvSpPr>
            <p:cNvPr id="31" name="Shape 5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  <p:sp>
          <p:nvSpPr>
            <p:cNvPr id="32" name="Shape 5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</p:grpSp>
      <p:pic>
        <p:nvPicPr>
          <p:cNvPr id="33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8" b="85591"/>
          <a:stretch/>
        </p:blipFill>
        <p:spPr bwMode="auto">
          <a:xfrm>
            <a:off x="8500897" y="4322989"/>
            <a:ext cx="607607" cy="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92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23587" y="1807900"/>
            <a:ext cx="344565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EB3B"/>
                </a:solidFill>
              </a:rPr>
              <a:t>MACHINE</a:t>
            </a:r>
            <a:r>
              <a:rPr lang="en" sz="2400" dirty="0" smtClean="0"/>
              <a:t> LEARNING</a:t>
            </a:r>
            <a:endParaRPr lang="en" sz="2400" dirty="0"/>
          </a:p>
        </p:txBody>
      </p:sp>
      <p:grpSp>
        <p:nvGrpSpPr>
          <p:cNvPr id="24" name="Shape 383"/>
          <p:cNvGrpSpPr/>
          <p:nvPr/>
        </p:nvGrpSpPr>
        <p:grpSpPr>
          <a:xfrm>
            <a:off x="439012" y="1337658"/>
            <a:ext cx="460580" cy="436281"/>
            <a:chOff x="2583100" y="2973775"/>
            <a:chExt cx="461550" cy="437200"/>
          </a:xfrm>
        </p:grpSpPr>
        <p:sp>
          <p:nvSpPr>
            <p:cNvPr id="25" name="Shape 38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26" name="Shape 38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</p:grpSp>
      <p:grpSp>
        <p:nvGrpSpPr>
          <p:cNvPr id="30" name="Shape 588"/>
          <p:cNvGrpSpPr/>
          <p:nvPr/>
        </p:nvGrpSpPr>
        <p:grpSpPr>
          <a:xfrm>
            <a:off x="339378" y="1203598"/>
            <a:ext cx="435021" cy="323445"/>
            <a:chOff x="5247525" y="3007275"/>
            <a:chExt cx="517575" cy="384825"/>
          </a:xfrm>
        </p:grpSpPr>
        <p:sp>
          <p:nvSpPr>
            <p:cNvPr id="31" name="Shape 5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  <p:sp>
          <p:nvSpPr>
            <p:cNvPr id="32" name="Shape 5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</p:grpSp>
      <p:pic>
        <p:nvPicPr>
          <p:cNvPr id="33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8" b="85591"/>
          <a:stretch/>
        </p:blipFill>
        <p:spPr bwMode="auto">
          <a:xfrm>
            <a:off x="8500897" y="4322989"/>
            <a:ext cx="607607" cy="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4" name="Fluxograma: Dados 33"/>
          <p:cNvSpPr/>
          <p:nvPr/>
        </p:nvSpPr>
        <p:spPr>
          <a:xfrm flipH="1">
            <a:off x="-1484044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Dados 34"/>
          <p:cNvSpPr/>
          <p:nvPr/>
        </p:nvSpPr>
        <p:spPr>
          <a:xfrm flipH="1">
            <a:off x="-1602136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spaço Reservado para Número de Slide 1"/>
          <p:cNvSpPr txBox="1">
            <a:spLocks/>
          </p:cNvSpPr>
          <p:nvPr/>
        </p:nvSpPr>
        <p:spPr>
          <a:xfrm>
            <a:off x="-557512" y="0"/>
            <a:ext cx="594900" cy="731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7" name="Espaço Reservado para Número de Slide 1"/>
          <p:cNvSpPr txBox="1">
            <a:spLocks/>
          </p:cNvSpPr>
          <p:nvPr/>
        </p:nvSpPr>
        <p:spPr>
          <a:xfrm>
            <a:off x="-557512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38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4667" l="0" r="100000">
                        <a14:foregroundMark x1="50385" y1="32000" x2="50385" y2="52000"/>
                        <a14:foregroundMark x1="76538" y1="33333" x2="76538" y2="33333"/>
                        <a14:foregroundMark x1="89615" y1="36000" x2="89615" y2="36000"/>
                        <a14:foregroundMark x1="43462" y1="24000" x2="43462" y2="24000"/>
                        <a14:foregroundMark x1="43462" y1="49333" x2="43462" y2="49333"/>
                        <a14:foregroundMark x1="42692" y1="60000" x2="42692" y2="60000"/>
                        <a14:foregroundMark x1="20385" y1="61333" x2="20385" y2="61333"/>
                        <a14:foregroundMark x1="3462" y1="30667" x2="12308" y2="33333"/>
                        <a14:foregroundMark x1="63077" y1="53333" x2="63077" y2="53333"/>
                        <a14:backgroundMark x1="53846" y1="34667" x2="54615" y2="57333"/>
                        <a14:backgroundMark x1="58462" y1="41333" x2="70769" y2="36000"/>
                        <a14:backgroundMark x1="66538" y1="60000" x2="69615" y2="53333"/>
                        <a14:backgroundMark x1="76538" y1="58667" x2="81923" y2="58667"/>
                        <a14:backgroundMark x1="80769" y1="34667" x2="85000" y2="37333"/>
                        <a14:backgroundMark x1="93462" y1="36000" x2="96923" y2="36000"/>
                        <a14:backgroundMark x1="93846" y1="60000" x2="99615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414088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46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publicdomainvectors.org/photos/brain-clip-art-publicdomai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428" r="17379" b="15237"/>
          <a:stretch/>
        </p:blipFill>
        <p:spPr bwMode="auto">
          <a:xfrm>
            <a:off x="-4188479" y="1529390"/>
            <a:ext cx="3197501" cy="39212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5429">
            <a:off x="7521284" y="-284961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0309" y="730631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510">
            <a:off x="8137511" y="831164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33831">
            <a:off x="8660622" y="-498098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7078">
            <a:off x="7880060" y="-1196325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47244">
            <a:off x="6261552" y="-128395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98679">
            <a:off x="6401047" y="-1034928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9927313">
            <a:off x="2101283" y="744271"/>
            <a:ext cx="156686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6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Fluxograma: Dados 2"/>
          <p:cNvSpPr/>
          <p:nvPr/>
        </p:nvSpPr>
        <p:spPr>
          <a:xfrm flipH="1">
            <a:off x="297604" y="-9144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Dados 3"/>
          <p:cNvSpPr/>
          <p:nvPr/>
        </p:nvSpPr>
        <p:spPr>
          <a:xfrm flipH="1">
            <a:off x="-134444" y="-9143"/>
            <a:ext cx="1898132" cy="745236"/>
          </a:xfrm>
          <a:prstGeom prst="flowChartInputOutp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4667" l="0" r="100000">
                        <a14:foregroundMark x1="50385" y1="32000" x2="50385" y2="52000"/>
                        <a14:foregroundMark x1="76538" y1="33333" x2="76538" y2="33333"/>
                        <a14:foregroundMark x1="89615" y1="36000" x2="89615" y2="36000"/>
                        <a14:foregroundMark x1="43462" y1="24000" x2="43462" y2="24000"/>
                        <a14:foregroundMark x1="43462" y1="49333" x2="43462" y2="49333"/>
                        <a14:foregroundMark x1="42692" y1="60000" x2="42692" y2="60000"/>
                        <a14:foregroundMark x1="20385" y1="61333" x2="20385" y2="61333"/>
                        <a14:foregroundMark x1="3462" y1="30667" x2="12308" y2="33333"/>
                        <a14:foregroundMark x1="63077" y1="53333" x2="63077" y2="53333"/>
                        <a14:backgroundMark x1="53846" y1="34667" x2="54615" y2="57333"/>
                        <a14:backgroundMark x1="58462" y1="41333" x2="70769" y2="36000"/>
                        <a14:backgroundMark x1="66538" y1="60000" x2="69615" y2="53333"/>
                        <a14:backgroundMark x1="76538" y1="58667" x2="81923" y2="58667"/>
                        <a14:backgroundMark x1="80769" y1="34667" x2="85000" y2="37333"/>
                        <a14:backgroundMark x1="93462" y1="36000" x2="96923" y2="36000"/>
                        <a14:backgroundMark x1="93846" y1="60000" x2="99615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2195736" y="-15632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uxograma: Dados 7"/>
          <p:cNvSpPr/>
          <p:nvPr/>
        </p:nvSpPr>
        <p:spPr>
          <a:xfrm flipH="1">
            <a:off x="6994348" y="4398264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ados 8"/>
          <p:cNvSpPr/>
          <p:nvPr/>
        </p:nvSpPr>
        <p:spPr>
          <a:xfrm flipH="1">
            <a:off x="7700426" y="4402761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1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  <a:scene3d>
              <a:camera prst="isometricOffAxis1Right"/>
              <a:lightRig rig="threePt" dir="t"/>
            </a:scene3d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35496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1020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Shape 368"/>
          <p:cNvGrpSpPr/>
          <p:nvPr/>
        </p:nvGrpSpPr>
        <p:grpSpPr>
          <a:xfrm>
            <a:off x="3089649" y="3223635"/>
            <a:ext cx="814600" cy="410792"/>
            <a:chOff x="2169650" y="1822500"/>
            <a:chExt cx="814600" cy="410792"/>
          </a:xfrm>
        </p:grpSpPr>
        <p:sp>
          <p:nvSpPr>
            <p:cNvPr id="19" name="Shape 369"/>
            <p:cNvSpPr/>
            <p:nvPr/>
          </p:nvSpPr>
          <p:spPr>
            <a:xfrm>
              <a:off x="2169650" y="1822500"/>
              <a:ext cx="814600" cy="1793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>
                <a:spcBef>
                  <a:spcPts val="0"/>
                </a:spcBef>
                <a:buNone/>
              </a:pPr>
              <a:r>
                <a:rPr lang="en" sz="800" dirty="0" smtClean="0">
                  <a:solidFill>
                    <a:srgbClr val="FFE101"/>
                  </a:solidFill>
                  <a:latin typeface="Muli"/>
                  <a:ea typeface="Muli"/>
                  <a:cs typeface="Muli"/>
                  <a:sym typeface="Muli"/>
                </a:rPr>
                <a:t>Estamos aqui</a:t>
              </a:r>
              <a:endParaRPr lang="en" sz="800" dirty="0">
                <a:solidFill>
                  <a:srgbClr val="FFE10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0" name="Shape 370"/>
            <p:cNvCxnSpPr/>
            <p:nvPr/>
          </p:nvCxnSpPr>
          <p:spPr>
            <a:xfrm>
              <a:off x="2243878" y="1990292"/>
              <a:ext cx="0" cy="243000"/>
            </a:xfrm>
            <a:prstGeom prst="straightConnector1">
              <a:avLst/>
            </a:prstGeom>
            <a:ln>
              <a:headEnd type="none" w="lg" len="lg"/>
              <a:tailEnd type="oval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12" name="Retângulo de cantos arredondados 11"/>
          <p:cNvSpPr/>
          <p:nvPr/>
        </p:nvSpPr>
        <p:spPr>
          <a:xfrm>
            <a:off x="4753818" y="2842339"/>
            <a:ext cx="3921108" cy="1313587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4755348" y="2410291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755348" y="1978243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4755348" y="1546195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5015" y="285132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MENSAGEM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741700" y="2421579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ASSUNTO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741700" y="1993904"/>
            <a:ext cx="6238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EMAIL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725015" y="1557484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NOME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32" name="AutoShape 2" descr="Resultado de imagem para gmai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AutoShape 6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AutoShape 10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AutoShape 12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" name="AutoShape 14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482352" y="3344093"/>
            <a:ext cx="1208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34" charset="0"/>
              </a:rPr>
              <a:t>Conectar ao: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628413" y="2281103"/>
            <a:ext cx="37356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b="1" dirty="0" smtClean="0">
                <a:latin typeface="Helvetica" pitchFamily="34" charset="0"/>
              </a:rPr>
              <a:t>Belo </a:t>
            </a:r>
            <a:r>
              <a:rPr lang="pt-BR" sz="1100" b="1" dirty="0">
                <a:latin typeface="Helvetica" pitchFamily="34" charset="0"/>
              </a:rPr>
              <a:t>Horizonte / Nova Lima – MG </a:t>
            </a:r>
            <a:r>
              <a:rPr lang="pt-BR" sz="1100" dirty="0">
                <a:latin typeface="Helvetica" pitchFamily="34" charset="0"/>
              </a:rPr>
              <a:t/>
            </a:r>
            <a:br>
              <a:rPr lang="pt-BR" sz="1100" dirty="0">
                <a:latin typeface="Helvetica" pitchFamily="34" charset="0"/>
              </a:rPr>
            </a:br>
            <a:r>
              <a:rPr lang="pt-BR" sz="1100" dirty="0">
                <a:latin typeface="Helvetica" pitchFamily="34" charset="0"/>
              </a:rPr>
              <a:t>Alameda da Serra, 891 – Sala 708</a:t>
            </a:r>
            <a:br>
              <a:rPr lang="pt-BR" sz="1100" dirty="0">
                <a:latin typeface="Helvetica" pitchFamily="34" charset="0"/>
              </a:rPr>
            </a:br>
            <a:r>
              <a:rPr lang="pt-BR" sz="1100" dirty="0" smtClean="0">
                <a:latin typeface="Helvetica" pitchFamily="34" charset="0"/>
              </a:rPr>
              <a:t>Vila </a:t>
            </a:r>
            <a:r>
              <a:rPr lang="pt-BR" sz="1100" dirty="0">
                <a:latin typeface="Helvetica" pitchFamily="34" charset="0"/>
              </a:rPr>
              <a:t>da Serra </a:t>
            </a:r>
            <a:r>
              <a:rPr lang="pt-BR" sz="1100" dirty="0" err="1">
                <a:latin typeface="Helvetica" pitchFamily="34" charset="0"/>
              </a:rPr>
              <a:t>Cep</a:t>
            </a:r>
            <a:r>
              <a:rPr lang="pt-BR" sz="1100" dirty="0">
                <a:latin typeface="Helvetica" pitchFamily="34" charset="0"/>
              </a:rPr>
              <a:t> 34000-000</a:t>
            </a:r>
          </a:p>
          <a:p>
            <a:pPr algn="ctr"/>
            <a:r>
              <a:rPr lang="pt-BR" sz="1100" b="1" dirty="0">
                <a:latin typeface="Helvetica" pitchFamily="34" charset="0"/>
              </a:rPr>
              <a:t>Tel.:</a:t>
            </a:r>
            <a:r>
              <a:rPr lang="pt-BR" sz="1100" dirty="0">
                <a:latin typeface="Helvetica" pitchFamily="34" charset="0"/>
              </a:rPr>
              <a:t> (31) 3505-1940</a:t>
            </a:r>
            <a:br>
              <a:rPr lang="pt-BR" sz="1100" dirty="0">
                <a:latin typeface="Helvetica" pitchFamily="34" charset="0"/>
              </a:rPr>
            </a:br>
            <a:r>
              <a:rPr lang="pt-BR" sz="1100" b="1" dirty="0">
                <a:latin typeface="Helvetica" pitchFamily="34" charset="0"/>
              </a:rPr>
              <a:t>Fax:</a:t>
            </a:r>
            <a:r>
              <a:rPr lang="pt-BR" sz="1100" dirty="0">
                <a:latin typeface="Helvetica" pitchFamily="34" charset="0"/>
              </a:rPr>
              <a:t> (31) 3505-1901</a:t>
            </a:r>
          </a:p>
        </p:txBody>
      </p:sp>
      <p:sp>
        <p:nvSpPr>
          <p:cNvPr id="50" name="Shape 377"/>
          <p:cNvSpPr/>
          <p:nvPr/>
        </p:nvSpPr>
        <p:spPr>
          <a:xfrm>
            <a:off x="3576080" y="1707654"/>
            <a:ext cx="279957" cy="229213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-36512" y="758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FFE101"/>
                </a:solidFill>
              </a:rPr>
              <a:t>👤</a:t>
            </a:r>
            <a:endParaRPr lang="pt-BR" sz="3600" dirty="0">
              <a:solidFill>
                <a:srgbClr val="FFE10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3203848" y="183176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dirty="0">
                <a:solidFill>
                  <a:schemeClr val="tx1"/>
                </a:solidFill>
              </a:rPr>
              <a:t>👤</a:t>
            </a:r>
            <a:endParaRPr lang="pt-BR" sz="3200" dirty="0">
              <a:solidFill>
                <a:schemeClr val="tx1"/>
              </a:solidFill>
            </a:endParaRPr>
          </a:p>
        </p:txBody>
      </p:sp>
      <p:pic>
        <p:nvPicPr>
          <p:cNvPr id="61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374022" y="3678672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374022" y="4043581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257931" y="3678672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257931" y="4043581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5936593" y="4304437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5825068" y="4304437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tângulo 70"/>
          <p:cNvSpPr/>
          <p:nvPr/>
        </p:nvSpPr>
        <p:spPr>
          <a:xfrm>
            <a:off x="6296229" y="4317167"/>
            <a:ext cx="6928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E101"/>
                </a:solidFill>
                <a:latin typeface="Helvetica" pitchFamily="34" charset="0"/>
              </a:rPr>
              <a:t>Enviar</a:t>
            </a:r>
          </a:p>
        </p:txBody>
      </p:sp>
      <p:sp>
        <p:nvSpPr>
          <p:cNvPr id="72" name="Retângulo 71"/>
          <p:cNvSpPr/>
          <p:nvPr/>
        </p:nvSpPr>
        <p:spPr>
          <a:xfrm>
            <a:off x="774579" y="3694041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Helvetica" pitchFamily="34" charset="0"/>
              </a:rPr>
              <a:t>Gmail</a:t>
            </a:r>
            <a:endParaRPr lang="pt-BR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20600" y="40540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solidFill>
                  <a:schemeClr val="tx1"/>
                </a:solidFill>
                <a:latin typeface="Helvetica" pitchFamily="34" charset="0"/>
              </a:rPr>
              <a:t>Facebook</a:t>
            </a:r>
            <a:endParaRPr lang="pt-BR" dirty="0">
              <a:solidFill>
                <a:schemeClr val="tx1"/>
              </a:solidFill>
              <a:latin typeface="Helvetica" pitchFamily="34" charset="0"/>
            </a:endParaRPr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5" y="4065004"/>
            <a:ext cx="331884" cy="33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7" descr="Resultado de imagem para gmail logo pret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" t="5232" r="20651" b="22516"/>
          <a:stretch/>
        </p:blipFill>
        <p:spPr bwMode="auto">
          <a:xfrm>
            <a:off x="480380" y="3733599"/>
            <a:ext cx="184218" cy="1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Quadro 40"/>
          <p:cNvSpPr/>
          <p:nvPr/>
        </p:nvSpPr>
        <p:spPr>
          <a:xfrm>
            <a:off x="511148" y="3743574"/>
            <a:ext cx="174384" cy="186236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4860032" y="195486"/>
            <a:ext cx="4283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kern="12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Home     Empresa      Notícias    Serviços      Produtos      Fale </a:t>
            </a:r>
            <a:r>
              <a:rPr lang="pt-BR" sz="1200" kern="1200" dirty="0">
                <a:solidFill>
                  <a:schemeClr val="tx1"/>
                </a:solidFill>
                <a:latin typeface="Arial Narrow" panose="020B0606020202030204" pitchFamily="34" charset="0"/>
              </a:rPr>
              <a:t>conosco</a:t>
            </a:r>
            <a:endParaRPr lang="pt-BR" sz="1200" dirty="0">
              <a:latin typeface="Arial Narrow" panose="020B0606020202030204" pitchFamily="34" charset="0"/>
            </a:endParaRPr>
          </a:p>
        </p:txBody>
      </p:sp>
      <p:pic>
        <p:nvPicPr>
          <p:cNvPr id="7188" name="Picture 2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744" b="80800"/>
          <a:stretch/>
        </p:blipFill>
        <p:spPr bwMode="auto">
          <a:xfrm>
            <a:off x="4966716" y="601440"/>
            <a:ext cx="4177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15" b="94000"/>
          <a:stretch/>
        </p:blipFill>
        <p:spPr bwMode="auto">
          <a:xfrm>
            <a:off x="8077125" y="601440"/>
            <a:ext cx="10668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Shape 219"/>
          <p:cNvSpPr/>
          <p:nvPr/>
        </p:nvSpPr>
        <p:spPr>
          <a:xfrm rot="-8100000">
            <a:off x="8784543" y="4651353"/>
            <a:ext cx="134491" cy="128269"/>
          </a:xfrm>
          <a:prstGeom prst="halfFrame">
            <a:avLst>
              <a:gd name="adj1" fmla="val 38776"/>
              <a:gd name="adj2" fmla="val 4015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219"/>
          <p:cNvSpPr/>
          <p:nvPr/>
        </p:nvSpPr>
        <p:spPr>
          <a:xfrm rot="-8100000">
            <a:off x="8785005" y="4544732"/>
            <a:ext cx="134491" cy="128269"/>
          </a:xfrm>
          <a:prstGeom prst="halfFrame">
            <a:avLst>
              <a:gd name="adj1" fmla="val 38776"/>
              <a:gd name="adj2" fmla="val 4015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E101"/>
                </a:solidFill>
              </a:rPr>
              <a:t>BIG CONCEPT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Bring the attention of your audience over a key concept using icons or illustrations</a:t>
            </a:r>
          </a:p>
        </p:txBody>
      </p:sp>
      <p:grpSp>
        <p:nvGrpSpPr>
          <p:cNvPr id="149" name="Shape 149"/>
          <p:cNvGrpSpPr/>
          <p:nvPr/>
        </p:nvGrpSpPr>
        <p:grpSpPr>
          <a:xfrm>
            <a:off x="6759208" y="507617"/>
            <a:ext cx="1645833" cy="1645811"/>
            <a:chOff x="6643075" y="3664250"/>
            <a:chExt cx="407950" cy="407975"/>
          </a:xfrm>
        </p:grpSpPr>
        <p:sp>
          <p:nvSpPr>
            <p:cNvPr id="150" name="Shape 1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2" name="Shape 152"/>
          <p:cNvGrpSpPr/>
          <p:nvPr/>
        </p:nvGrpSpPr>
        <p:grpSpPr>
          <a:xfrm rot="-587494">
            <a:off x="6662475" y="2367984"/>
            <a:ext cx="676638" cy="676643"/>
            <a:chOff x="576250" y="4319400"/>
            <a:chExt cx="442075" cy="442050"/>
          </a:xfrm>
        </p:grpSpPr>
        <p:sp>
          <p:nvSpPr>
            <p:cNvPr id="153" name="Shape 1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7" name="Shape 157"/>
          <p:cNvSpPr/>
          <p:nvPr/>
        </p:nvSpPr>
        <p:spPr>
          <a:xfrm>
            <a:off x="6365360" y="887712"/>
            <a:ext cx="257245" cy="24562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E101"/>
          </a:solidFill>
          <a:ln w="19050" cap="rnd" cmpd="sng">
            <a:solidFill>
              <a:srgbClr val="FFE10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>
                <a:solidFill>
                  <a:srgbClr val="FFE101"/>
                </a:solidFill>
              </a:ln>
              <a:solidFill>
                <a:srgbClr val="FFE101"/>
              </a:solidFill>
            </a:endParaRPr>
          </a:p>
        </p:txBody>
      </p:sp>
      <p:sp>
        <p:nvSpPr>
          <p:cNvPr id="158" name="Shape 158"/>
          <p:cNvSpPr/>
          <p:nvPr/>
        </p:nvSpPr>
        <p:spPr>
          <a:xfrm rot="2697415">
            <a:off x="8060604" y="2145272"/>
            <a:ext cx="390521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E101"/>
          </a:solidFill>
          <a:ln w="19050" cap="rnd" cmpd="sng">
            <a:solidFill>
              <a:srgbClr val="FFE10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>
                <a:solidFill>
                  <a:srgbClr val="FFE101"/>
                </a:solidFill>
              </a:ln>
              <a:solidFill>
                <a:srgbClr val="FFE101"/>
              </a:solidFill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8369545" y="1932400"/>
            <a:ext cx="156408" cy="14941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E101"/>
          </a:solidFill>
          <a:ln w="19050" cap="rnd" cmpd="sng">
            <a:solidFill>
              <a:srgbClr val="FFE10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>
                <a:solidFill>
                  <a:srgbClr val="FFE101"/>
                </a:solidFill>
              </a:ln>
              <a:solidFill>
                <a:srgbClr val="FFE101"/>
              </a:solidFill>
            </a:endParaRPr>
          </a:p>
        </p:txBody>
      </p:sp>
      <p:sp>
        <p:nvSpPr>
          <p:cNvPr id="160" name="Shape 160"/>
          <p:cNvSpPr/>
          <p:nvPr/>
        </p:nvSpPr>
        <p:spPr>
          <a:xfrm rot="1279885">
            <a:off x="6187127" y="1628627"/>
            <a:ext cx="156401" cy="149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rgbClr val="FFE101"/>
          </a:solidFill>
          <a:ln w="19050" cap="rnd" cmpd="sng">
            <a:solidFill>
              <a:srgbClr val="FFE10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>
                <a:solidFill>
                  <a:srgbClr val="FFE101"/>
                </a:solidFill>
              </a:ln>
              <a:solidFill>
                <a:srgbClr val="FFE101"/>
              </a:solidFill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8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19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0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1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2" name="Fluxograma: Dados 21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luxograma: Dados 2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grpSp>
        <p:nvGrpSpPr>
          <p:cNvPr id="25" name="Grupo 24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E10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219" name="Shape 219"/>
          <p:cNvSpPr/>
          <p:nvPr/>
        </p:nvSpPr>
        <p:spPr>
          <a:xfrm rot="-8100000">
            <a:off x="4230756" y="17567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7072856" y="22520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71"/>
          <p:cNvSpPr/>
          <p:nvPr/>
        </p:nvSpPr>
        <p:spPr>
          <a:xfrm>
            <a:off x="2019475" y="199742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73"/>
          <p:cNvSpPr/>
          <p:nvPr/>
        </p:nvSpPr>
        <p:spPr>
          <a:xfrm>
            <a:off x="4210425" y="1822001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75"/>
          <p:cNvSpPr/>
          <p:nvPr/>
        </p:nvSpPr>
        <p:spPr>
          <a:xfrm>
            <a:off x="7020425" y="357902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76"/>
          <p:cNvSpPr/>
          <p:nvPr/>
        </p:nvSpPr>
        <p:spPr>
          <a:xfrm>
            <a:off x="6484325" y="2238701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" name="Shape 368"/>
          <p:cNvGrpSpPr/>
          <p:nvPr/>
        </p:nvGrpSpPr>
        <p:grpSpPr>
          <a:xfrm>
            <a:off x="4237050" y="2366354"/>
            <a:ext cx="669899" cy="410792"/>
            <a:chOff x="2169650" y="1822500"/>
            <a:chExt cx="669899" cy="410792"/>
          </a:xfrm>
        </p:grpSpPr>
        <p:sp>
          <p:nvSpPr>
            <p:cNvPr id="27" name="Shape 369"/>
            <p:cNvSpPr/>
            <p:nvPr/>
          </p:nvSpPr>
          <p:spPr>
            <a:xfrm>
              <a:off x="2169650" y="1822500"/>
              <a:ext cx="669899" cy="1793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rgbClr val="4D778A"/>
                  </a:solidFill>
                  <a:latin typeface="Muli"/>
                  <a:ea typeface="Muli"/>
                  <a:cs typeface="Muli"/>
                  <a:sym typeface="Muli"/>
                </a:rPr>
                <a:t>our office</a:t>
              </a:r>
            </a:p>
          </p:txBody>
        </p:sp>
        <p:cxnSp>
          <p:nvCxnSpPr>
            <p:cNvPr id="28" name="Shape 370"/>
            <p:cNvCxnSpPr/>
            <p:nvPr/>
          </p:nvCxnSpPr>
          <p:spPr>
            <a:xfrm>
              <a:off x="2243878" y="1990292"/>
              <a:ext cx="0" cy="243000"/>
            </a:xfrm>
            <a:prstGeom prst="straightConnector1">
              <a:avLst/>
            </a:prstGeom>
            <a:ln>
              <a:headEnd type="none" w="lg" len="lg"/>
              <a:tailEnd type="oval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pic>
        <p:nvPicPr>
          <p:cNvPr id="2052" name="Picture 4" descr="http://www.mapasparacolorir.com.br/mapa/brasil/brasil-estados-uf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0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758">
            <a:off x="2254664" y="2545310"/>
            <a:ext cx="1936698" cy="2042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372"/>
          <p:cNvSpPr/>
          <p:nvPr/>
        </p:nvSpPr>
        <p:spPr>
          <a:xfrm>
            <a:off x="3346349" y="3723398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72"/>
          <p:cNvSpPr/>
          <p:nvPr/>
        </p:nvSpPr>
        <p:spPr>
          <a:xfrm>
            <a:off x="3059832" y="3639674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74"/>
          <p:cNvSpPr/>
          <p:nvPr/>
        </p:nvSpPr>
        <p:spPr>
          <a:xfrm>
            <a:off x="3236327" y="3827497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72"/>
          <p:cNvSpPr/>
          <p:nvPr/>
        </p:nvSpPr>
        <p:spPr>
          <a:xfrm>
            <a:off x="3011788" y="3844123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72"/>
          <p:cNvSpPr/>
          <p:nvPr/>
        </p:nvSpPr>
        <p:spPr>
          <a:xfrm>
            <a:off x="2891852" y="396439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72"/>
          <p:cNvSpPr/>
          <p:nvPr/>
        </p:nvSpPr>
        <p:spPr>
          <a:xfrm>
            <a:off x="2843808" y="4168845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6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7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8" name="Fluxograma: Dados 47"/>
          <p:cNvSpPr/>
          <p:nvPr/>
        </p:nvSpPr>
        <p:spPr>
          <a:xfrm flipH="1">
            <a:off x="-103119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pSp>
        <p:nvGrpSpPr>
          <p:cNvPr id="51" name="Grupo 50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8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3557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 idx="4294967295"/>
          </p:nvPr>
        </p:nvSpPr>
        <p:spPr>
          <a:xfrm>
            <a:off x="1125150" y="1659550"/>
            <a:ext cx="73332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dirty="0">
                <a:solidFill>
                  <a:srgbClr val="FFE101"/>
                </a:solidFill>
              </a:rPr>
              <a:t>89,526,124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4294967295"/>
          </p:nvPr>
        </p:nvSpPr>
        <p:spPr>
          <a:xfrm>
            <a:off x="1125150" y="2992450"/>
            <a:ext cx="48105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5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6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7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8" name="Fluxograma: Dados 7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ados 8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grpSp>
        <p:nvGrpSpPr>
          <p:cNvPr id="11" name="Grupo 10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19" name="Fluxograma: Dados 18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 idx="4294967295"/>
          </p:nvPr>
        </p:nvSpPr>
        <p:spPr>
          <a:xfrm>
            <a:off x="1561425" y="876600"/>
            <a:ext cx="68967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E101"/>
                </a:solidFill>
              </a:rPr>
              <a:t>89,526,124$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4294967295"/>
          </p:nvPr>
        </p:nvSpPr>
        <p:spPr>
          <a:xfrm>
            <a:off x="1561425" y="1487501"/>
            <a:ext cx="6896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ctrTitle" idx="4294967295"/>
          </p:nvPr>
        </p:nvSpPr>
        <p:spPr>
          <a:xfrm>
            <a:off x="2985075" y="3505500"/>
            <a:ext cx="54732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FFE101"/>
                </a:solidFill>
              </a:rPr>
              <a:t>100%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4294967295"/>
          </p:nvPr>
        </p:nvSpPr>
        <p:spPr>
          <a:xfrm>
            <a:off x="2985075" y="4116400"/>
            <a:ext cx="5473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2296200" y="2191050"/>
            <a:ext cx="61620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E101"/>
                </a:solidFill>
              </a:rPr>
              <a:t>185,244 users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ubTitle" idx="4294967295"/>
          </p:nvPr>
        </p:nvSpPr>
        <p:spPr>
          <a:xfrm>
            <a:off x="2296200" y="2801951"/>
            <a:ext cx="61620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9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10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11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12" name="Fluxograma: Dados 11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pSp>
        <p:nvGrpSpPr>
          <p:cNvPr id="15" name="Grupo 14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46" name="Shape 246"/>
          <p:cNvSpPr/>
          <p:nvPr/>
        </p:nvSpPr>
        <p:spPr>
          <a:xfrm>
            <a:off x="1753949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E101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248" name="Shape 248"/>
          <p:cNvSpPr/>
          <p:nvPr/>
        </p:nvSpPr>
        <p:spPr>
          <a:xfrm>
            <a:off x="3853635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E101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</a:p>
        </p:txBody>
      </p:sp>
      <p:sp>
        <p:nvSpPr>
          <p:cNvPr id="249" name="Shape 249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E101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</a:p>
        </p:txBody>
      </p:sp>
      <p:sp>
        <p:nvSpPr>
          <p:cNvPr id="7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8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9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Dados 10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pSp>
        <p:nvGrpSpPr>
          <p:cNvPr id="13" name="Grupo 1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21" name="Fluxograma: Dados 20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95405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Show and explain your web, app or software projects using these gadget templates.</a:t>
            </a:r>
          </a:p>
        </p:txBody>
      </p:sp>
      <p:sp>
        <p:nvSpPr>
          <p:cNvPr id="275" name="Shape 275"/>
          <p:cNvSpPr/>
          <p:nvPr/>
        </p:nvSpPr>
        <p:spPr>
          <a:xfrm>
            <a:off x="204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6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7" name="Fluxograma: Dados 6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Dados 7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pSp>
        <p:nvGrpSpPr>
          <p:cNvPr id="10" name="Grupo 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20288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1605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iPHONE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Show and explain your web, app or software projects using these gadget templates.</a:t>
            </a:r>
          </a:p>
        </p:txBody>
      </p:sp>
      <p:sp>
        <p:nvSpPr>
          <p:cNvPr id="6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7" name="Fluxograma: Dados 6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Dados 7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pSp>
        <p:nvGrpSpPr>
          <p:cNvPr id="10" name="Grupo 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5111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7098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TABLET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Show and explain your web, app or software projects using these gadget templates.</a:t>
            </a:r>
          </a:p>
        </p:txBody>
      </p:sp>
      <p:sp>
        <p:nvSpPr>
          <p:cNvPr id="6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7" name="Fluxograma: Dados 6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Dados 7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pSp>
        <p:nvGrpSpPr>
          <p:cNvPr id="10" name="Grupo 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1079225" y="1052749"/>
            <a:ext cx="4460080" cy="347222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265866" y="1237141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300" name="Shape 300"/>
          <p:cNvSpPr txBox="1">
            <a:spLocks noGrp="1"/>
          </p:cNvSpPr>
          <p:nvPr>
            <p:ph type="body" idx="4294967295"/>
          </p:nvPr>
        </p:nvSpPr>
        <p:spPr>
          <a:xfrm>
            <a:off x="58117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E101"/>
                </a:solidFill>
                <a:latin typeface="Dosis"/>
                <a:ea typeface="Dosis"/>
                <a:cs typeface="Dosis"/>
                <a:sym typeface="Dosis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Show and explain your web, app or software projects using these gadget templates.</a:t>
            </a:r>
          </a:p>
        </p:txBody>
      </p:sp>
      <p:sp>
        <p:nvSpPr>
          <p:cNvPr id="6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7" name="Fluxograma: Dados 6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Dados 7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grpSp>
        <p:nvGrpSpPr>
          <p:cNvPr id="10" name="Grupo 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hape 442" descr="ipho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110" y="269931"/>
            <a:ext cx="3764307" cy="4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1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hape 429" descr="androi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605" y="274517"/>
            <a:ext cx="3691917" cy="4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5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7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8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9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0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1" name="Fluxograma: Dados 10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ados 11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14" name="Grupo 1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22" name="Fluxograma: Dados 21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Shape 327"/>
          <p:cNvGrpSpPr/>
          <p:nvPr/>
        </p:nvGrpSpPr>
        <p:grpSpPr>
          <a:xfrm>
            <a:off x="3303771" y="275619"/>
            <a:ext cx="342902" cy="447293"/>
            <a:chOff x="590250" y="244200"/>
            <a:chExt cx="407975" cy="532175"/>
          </a:xfrm>
        </p:grpSpPr>
        <p:sp>
          <p:nvSpPr>
            <p:cNvPr id="328" name="Shape 32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3856463" y="341640"/>
            <a:ext cx="372593" cy="310144"/>
            <a:chOff x="1247825" y="322750"/>
            <a:chExt cx="443300" cy="369000"/>
          </a:xfrm>
        </p:grpSpPr>
        <p:sp>
          <p:nvSpPr>
            <p:cNvPr id="343" name="Shape 34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8" name="Shape 348"/>
          <p:cNvGrpSpPr/>
          <p:nvPr/>
        </p:nvGrpSpPr>
        <p:grpSpPr>
          <a:xfrm>
            <a:off x="4429642" y="340106"/>
            <a:ext cx="356203" cy="313212"/>
            <a:chOff x="1929775" y="320925"/>
            <a:chExt cx="423800" cy="372650"/>
          </a:xfrm>
        </p:grpSpPr>
        <p:sp>
          <p:nvSpPr>
            <p:cNvPr id="349" name="Shape 34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4" name="Shape 354"/>
          <p:cNvSpPr/>
          <p:nvPr/>
        </p:nvSpPr>
        <p:spPr>
          <a:xfrm>
            <a:off x="5026944" y="3288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5611912" y="3298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6" name="Shape 356"/>
          <p:cNvGrpSpPr/>
          <p:nvPr/>
        </p:nvGrpSpPr>
        <p:grpSpPr>
          <a:xfrm>
            <a:off x="6699286" y="304784"/>
            <a:ext cx="336767" cy="383835"/>
            <a:chOff x="4630125" y="278900"/>
            <a:chExt cx="400675" cy="456675"/>
          </a:xfrm>
        </p:grpSpPr>
        <p:sp>
          <p:nvSpPr>
            <p:cNvPr id="357" name="Shape 35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1" name="Shape 361"/>
          <p:cNvSpPr/>
          <p:nvPr/>
        </p:nvSpPr>
        <p:spPr>
          <a:xfrm>
            <a:off x="7239876" y="3283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3308898" y="851340"/>
            <a:ext cx="342881" cy="418127"/>
            <a:chOff x="596350" y="929175"/>
            <a:chExt cx="407950" cy="497475"/>
          </a:xfrm>
        </p:grpSpPr>
        <p:sp>
          <p:nvSpPr>
            <p:cNvPr id="363" name="Shape 36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433214" y="912256"/>
            <a:ext cx="349059" cy="298881"/>
            <a:chOff x="1934025" y="1001650"/>
            <a:chExt cx="415300" cy="355600"/>
          </a:xfrm>
        </p:grpSpPr>
        <p:sp>
          <p:nvSpPr>
            <p:cNvPr id="371" name="Shape 37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5" name="Shape 375"/>
          <p:cNvSpPr/>
          <p:nvPr/>
        </p:nvSpPr>
        <p:spPr>
          <a:xfrm>
            <a:off x="4997273" y="8871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5562783" y="9045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132895" y="9071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709164" y="9102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9" name="Shape 379"/>
          <p:cNvGrpSpPr/>
          <p:nvPr/>
        </p:nvGrpSpPr>
        <p:grpSpPr>
          <a:xfrm>
            <a:off x="7257609" y="889730"/>
            <a:ext cx="350068" cy="350572"/>
            <a:chOff x="5294400" y="974850"/>
            <a:chExt cx="416500" cy="417100"/>
          </a:xfrm>
        </p:grpSpPr>
        <p:sp>
          <p:nvSpPr>
            <p:cNvPr id="380" name="Shape 38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7780631" y="850332"/>
            <a:ext cx="433992" cy="422729"/>
            <a:chOff x="5916675" y="927975"/>
            <a:chExt cx="516350" cy="502950"/>
          </a:xfrm>
        </p:grpSpPr>
        <p:sp>
          <p:nvSpPr>
            <p:cNvPr id="383" name="Shape 3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282275" y="1499744"/>
            <a:ext cx="391000" cy="264085"/>
            <a:chOff x="564675" y="1700625"/>
            <a:chExt cx="465200" cy="314200"/>
          </a:xfrm>
        </p:grpSpPr>
        <p:sp>
          <p:nvSpPr>
            <p:cNvPr id="386" name="Shape 38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3847260" y="1435257"/>
            <a:ext cx="391000" cy="382826"/>
            <a:chOff x="1236875" y="1623900"/>
            <a:chExt cx="465200" cy="455475"/>
          </a:xfrm>
        </p:grpSpPr>
        <p:sp>
          <p:nvSpPr>
            <p:cNvPr id="390" name="Shape 39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4424515" y="1443452"/>
            <a:ext cx="366458" cy="366436"/>
            <a:chOff x="1923675" y="1633650"/>
            <a:chExt cx="436000" cy="435975"/>
          </a:xfrm>
        </p:grpSpPr>
        <p:sp>
          <p:nvSpPr>
            <p:cNvPr id="398" name="Shape 39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4987965" y="1441918"/>
            <a:ext cx="369504" cy="369504"/>
            <a:chOff x="2594050" y="1631825"/>
            <a:chExt cx="439625" cy="439625"/>
          </a:xfrm>
        </p:grpSpPr>
        <p:sp>
          <p:nvSpPr>
            <p:cNvPr id="405" name="Shape 40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9" name="Shape 409"/>
          <p:cNvSpPr/>
          <p:nvPr/>
        </p:nvSpPr>
        <p:spPr>
          <a:xfrm>
            <a:off x="5569423" y="14583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10" name="Shape 410"/>
          <p:cNvGrpSpPr/>
          <p:nvPr/>
        </p:nvGrpSpPr>
        <p:grpSpPr>
          <a:xfrm>
            <a:off x="6152730" y="1414286"/>
            <a:ext cx="299911" cy="424767"/>
            <a:chOff x="3979850" y="1598950"/>
            <a:chExt cx="356825" cy="505375"/>
          </a:xfrm>
        </p:grpSpPr>
        <p:sp>
          <p:nvSpPr>
            <p:cNvPr id="411" name="Shape 41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6670121" y="1505375"/>
            <a:ext cx="395098" cy="242589"/>
            <a:chOff x="4595425" y="1707325"/>
            <a:chExt cx="470075" cy="288625"/>
          </a:xfrm>
        </p:grpSpPr>
        <p:sp>
          <p:nvSpPr>
            <p:cNvPr id="414" name="Shape 414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7254037" y="1446015"/>
            <a:ext cx="357233" cy="361309"/>
            <a:chOff x="5290150" y="1636700"/>
            <a:chExt cx="425025" cy="429875"/>
          </a:xfrm>
        </p:grpSpPr>
        <p:sp>
          <p:nvSpPr>
            <p:cNvPr id="420" name="Shape 42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7817992" y="1435257"/>
            <a:ext cx="359271" cy="376691"/>
            <a:chOff x="5961125" y="1623900"/>
            <a:chExt cx="427450" cy="448175"/>
          </a:xfrm>
        </p:grpSpPr>
        <p:sp>
          <p:nvSpPr>
            <p:cNvPr id="423" name="Shape 42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8370683" y="1444986"/>
            <a:ext cx="383835" cy="363369"/>
            <a:chOff x="6618700" y="1635475"/>
            <a:chExt cx="456675" cy="432325"/>
          </a:xfrm>
        </p:grpSpPr>
        <p:sp>
          <p:nvSpPr>
            <p:cNvPr id="431" name="Shape 43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3325771" y="2028398"/>
            <a:ext cx="304008" cy="326513"/>
            <a:chOff x="616425" y="2329600"/>
            <a:chExt cx="361700" cy="388475"/>
          </a:xfrm>
        </p:grpSpPr>
        <p:sp>
          <p:nvSpPr>
            <p:cNvPr id="437" name="Shape 4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5" name="Shape 445"/>
          <p:cNvGrpSpPr/>
          <p:nvPr/>
        </p:nvGrpSpPr>
        <p:grpSpPr>
          <a:xfrm>
            <a:off x="3882582" y="2031465"/>
            <a:ext cx="320377" cy="320377"/>
            <a:chOff x="1278900" y="2333250"/>
            <a:chExt cx="381175" cy="381175"/>
          </a:xfrm>
        </p:grpSpPr>
        <p:sp>
          <p:nvSpPr>
            <p:cNvPr id="446" name="Shape 44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4447545" y="2031465"/>
            <a:ext cx="320398" cy="320377"/>
            <a:chOff x="1951075" y="2333250"/>
            <a:chExt cx="381200" cy="381175"/>
          </a:xfrm>
        </p:grpSpPr>
        <p:sp>
          <p:nvSpPr>
            <p:cNvPr id="451" name="Shape 45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5" name="Shape 455"/>
          <p:cNvGrpSpPr/>
          <p:nvPr/>
        </p:nvGrpSpPr>
        <p:grpSpPr>
          <a:xfrm>
            <a:off x="5012529" y="2031465"/>
            <a:ext cx="320377" cy="320377"/>
            <a:chOff x="2623275" y="2333250"/>
            <a:chExt cx="381175" cy="381175"/>
          </a:xfrm>
        </p:grpSpPr>
        <p:sp>
          <p:nvSpPr>
            <p:cNvPr id="456" name="Shape 45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5652233" y="1976203"/>
            <a:ext cx="170936" cy="426826"/>
            <a:chOff x="3384375" y="2267500"/>
            <a:chExt cx="203375" cy="507825"/>
          </a:xfrm>
        </p:grpSpPr>
        <p:sp>
          <p:nvSpPr>
            <p:cNvPr id="461" name="Shape 46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6797541" y="2030436"/>
            <a:ext cx="140237" cy="318339"/>
            <a:chOff x="4747025" y="2332025"/>
            <a:chExt cx="166850" cy="378750"/>
          </a:xfrm>
        </p:grpSpPr>
        <p:sp>
          <p:nvSpPr>
            <p:cNvPr id="464" name="Shape 464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6230014" y="1978241"/>
            <a:ext cx="145343" cy="422729"/>
            <a:chOff x="4071800" y="2269925"/>
            <a:chExt cx="172925" cy="502950"/>
          </a:xfrm>
        </p:grpSpPr>
        <p:sp>
          <p:nvSpPr>
            <p:cNvPr id="467" name="Shape 46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9" name="Shape 469"/>
          <p:cNvSpPr/>
          <p:nvPr/>
        </p:nvSpPr>
        <p:spPr>
          <a:xfrm>
            <a:off x="7272635" y="20228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7827720" y="2028902"/>
            <a:ext cx="345970" cy="325504"/>
            <a:chOff x="5972700" y="2330200"/>
            <a:chExt cx="411625" cy="387275"/>
          </a:xfrm>
        </p:grpSpPr>
        <p:sp>
          <p:nvSpPr>
            <p:cNvPr id="471" name="Shape 47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3" name="Shape 473"/>
          <p:cNvGrpSpPr/>
          <p:nvPr/>
        </p:nvGrpSpPr>
        <p:grpSpPr>
          <a:xfrm>
            <a:off x="3423017" y="2557030"/>
            <a:ext cx="109538" cy="399195"/>
            <a:chOff x="732125" y="2958550"/>
            <a:chExt cx="130325" cy="474950"/>
          </a:xfrm>
        </p:grpSpPr>
        <p:sp>
          <p:nvSpPr>
            <p:cNvPr id="474" name="Shape 474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2" name="Shape 482"/>
          <p:cNvSpPr/>
          <p:nvPr/>
        </p:nvSpPr>
        <p:spPr>
          <a:xfrm>
            <a:off x="4439937" y="25412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3918429" y="25412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4" name="Shape 484"/>
          <p:cNvGrpSpPr/>
          <p:nvPr/>
        </p:nvGrpSpPr>
        <p:grpSpPr>
          <a:xfrm>
            <a:off x="4978762" y="2569827"/>
            <a:ext cx="387932" cy="367466"/>
            <a:chOff x="2583100" y="2973775"/>
            <a:chExt cx="461550" cy="437200"/>
          </a:xfrm>
        </p:grpSpPr>
        <p:sp>
          <p:nvSpPr>
            <p:cNvPr id="485" name="Shape 48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7" name="Shape 487"/>
          <p:cNvSpPr/>
          <p:nvPr/>
        </p:nvSpPr>
        <p:spPr>
          <a:xfrm>
            <a:off x="6689706" y="25786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8" name="Shape 488"/>
          <p:cNvGrpSpPr/>
          <p:nvPr/>
        </p:nvGrpSpPr>
        <p:grpSpPr>
          <a:xfrm>
            <a:off x="7218211" y="2597983"/>
            <a:ext cx="435021" cy="323445"/>
            <a:chOff x="5247525" y="3007275"/>
            <a:chExt cx="517575" cy="384825"/>
          </a:xfrm>
        </p:grpSpPr>
        <p:sp>
          <p:nvSpPr>
            <p:cNvPr id="489" name="Shape 4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6129196" y="2579555"/>
            <a:ext cx="342881" cy="350068"/>
            <a:chOff x="3951850" y="2985350"/>
            <a:chExt cx="407950" cy="416500"/>
          </a:xfrm>
        </p:grpSpPr>
        <p:sp>
          <p:nvSpPr>
            <p:cNvPr id="492" name="Shape 4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285869" y="3169103"/>
            <a:ext cx="397136" cy="305017"/>
            <a:chOff x="568950" y="3686775"/>
            <a:chExt cx="472500" cy="362900"/>
          </a:xfrm>
        </p:grpSpPr>
        <p:sp>
          <p:nvSpPr>
            <p:cNvPr id="497" name="Shape 49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0" name="Shape 500"/>
          <p:cNvSpPr/>
          <p:nvPr/>
        </p:nvSpPr>
        <p:spPr>
          <a:xfrm>
            <a:off x="7862710" y="25622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1" name="Shape 501"/>
          <p:cNvGrpSpPr/>
          <p:nvPr/>
        </p:nvGrpSpPr>
        <p:grpSpPr>
          <a:xfrm>
            <a:off x="3853921" y="3194696"/>
            <a:ext cx="377699" cy="253852"/>
            <a:chOff x="1244800" y="3717225"/>
            <a:chExt cx="449375" cy="302025"/>
          </a:xfrm>
        </p:grpSpPr>
        <p:sp>
          <p:nvSpPr>
            <p:cNvPr id="502" name="Shape 50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24011" y="3175239"/>
            <a:ext cx="367466" cy="287114"/>
            <a:chOff x="1923075" y="3694075"/>
            <a:chExt cx="437200" cy="341600"/>
          </a:xfrm>
        </p:grpSpPr>
        <p:sp>
          <p:nvSpPr>
            <p:cNvPr id="509" name="Shape 50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4992567" y="3170637"/>
            <a:ext cx="360301" cy="295813"/>
            <a:chOff x="2599525" y="3688600"/>
            <a:chExt cx="428675" cy="351950"/>
          </a:xfrm>
        </p:grpSpPr>
        <p:sp>
          <p:nvSpPr>
            <p:cNvPr id="519" name="Shape 51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5574949" y="3150171"/>
            <a:ext cx="333699" cy="329076"/>
            <a:chOff x="3292425" y="3664250"/>
            <a:chExt cx="397025" cy="391525"/>
          </a:xfrm>
        </p:grpSpPr>
        <p:sp>
          <p:nvSpPr>
            <p:cNvPr id="523" name="Shape 52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6112806" y="3192637"/>
            <a:ext cx="369525" cy="268182"/>
            <a:chOff x="3932350" y="3714775"/>
            <a:chExt cx="439650" cy="319075"/>
          </a:xfrm>
        </p:grpSpPr>
        <p:sp>
          <p:nvSpPr>
            <p:cNvPr id="527" name="Shape 5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6677790" y="3192637"/>
            <a:ext cx="369504" cy="268182"/>
            <a:chOff x="4604550" y="3714775"/>
            <a:chExt cx="439625" cy="319075"/>
          </a:xfrm>
        </p:grpSpPr>
        <p:sp>
          <p:nvSpPr>
            <p:cNvPr id="533" name="Shape 53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7256075" y="3165006"/>
            <a:ext cx="353136" cy="313737"/>
            <a:chOff x="5292575" y="3681900"/>
            <a:chExt cx="420150" cy="373275"/>
          </a:xfrm>
        </p:grpSpPr>
        <p:sp>
          <p:nvSpPr>
            <p:cNvPr id="536" name="Shape 5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7801098" y="3125082"/>
            <a:ext cx="393059" cy="393059"/>
            <a:chOff x="5941025" y="3634400"/>
            <a:chExt cx="467650" cy="467650"/>
          </a:xfrm>
        </p:grpSpPr>
        <p:sp>
          <p:nvSpPr>
            <p:cNvPr id="544" name="Shape 54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8391171" y="3150171"/>
            <a:ext cx="342881" cy="342902"/>
            <a:chOff x="6643075" y="3664250"/>
            <a:chExt cx="407950" cy="407975"/>
          </a:xfrm>
        </p:grpSpPr>
        <p:sp>
          <p:nvSpPr>
            <p:cNvPr id="551" name="Shape 5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292004" y="3700824"/>
            <a:ext cx="371564" cy="371543"/>
            <a:chOff x="576250" y="4319400"/>
            <a:chExt cx="442075" cy="442050"/>
          </a:xfrm>
        </p:grpSpPr>
        <p:sp>
          <p:nvSpPr>
            <p:cNvPr id="554" name="Shape 55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8" name="Shape 558"/>
          <p:cNvSpPr/>
          <p:nvPr/>
        </p:nvSpPr>
        <p:spPr>
          <a:xfrm>
            <a:off x="3841668" y="37731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6132391" y="37163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5567385" y="37377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6695862" y="37147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2" name="Shape 562"/>
          <p:cNvGrpSpPr/>
          <p:nvPr/>
        </p:nvGrpSpPr>
        <p:grpSpPr>
          <a:xfrm>
            <a:off x="7235609" y="3719757"/>
            <a:ext cx="394068" cy="325504"/>
            <a:chOff x="5268225" y="4341925"/>
            <a:chExt cx="468850" cy="387275"/>
          </a:xfrm>
        </p:grpSpPr>
        <p:sp>
          <p:nvSpPr>
            <p:cNvPr id="563" name="Shape 563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7820555" y="3709524"/>
            <a:ext cx="354144" cy="354144"/>
            <a:chOff x="5964175" y="4329750"/>
            <a:chExt cx="421350" cy="421350"/>
          </a:xfrm>
        </p:grpSpPr>
        <p:sp>
          <p:nvSpPr>
            <p:cNvPr id="572" name="Shape 57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3856463" y="4274508"/>
            <a:ext cx="372593" cy="360301"/>
            <a:chOff x="1247825" y="5001950"/>
            <a:chExt cx="443300" cy="428675"/>
          </a:xfrm>
        </p:grpSpPr>
        <p:sp>
          <p:nvSpPr>
            <p:cNvPr id="575" name="Shape 57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4454710" y="4256584"/>
            <a:ext cx="306068" cy="389991"/>
            <a:chOff x="1959600" y="4980625"/>
            <a:chExt cx="364150" cy="464000"/>
          </a:xfrm>
        </p:grpSpPr>
        <p:sp>
          <p:nvSpPr>
            <p:cNvPr id="582" name="Shape 58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4997190" y="4271440"/>
            <a:ext cx="351076" cy="360805"/>
            <a:chOff x="2605025" y="4998300"/>
            <a:chExt cx="417700" cy="429275"/>
          </a:xfrm>
        </p:grpSpPr>
        <p:sp>
          <p:nvSpPr>
            <p:cNvPr id="590" name="Shape 59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3" name="Shape 593"/>
          <p:cNvGrpSpPr/>
          <p:nvPr/>
        </p:nvGrpSpPr>
        <p:grpSpPr>
          <a:xfrm>
            <a:off x="5527881" y="4274508"/>
            <a:ext cx="419661" cy="349542"/>
            <a:chOff x="3236425" y="5001950"/>
            <a:chExt cx="499300" cy="415875"/>
          </a:xfrm>
        </p:grpSpPr>
        <p:sp>
          <p:nvSpPr>
            <p:cNvPr id="594" name="Shape 594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6143001" y="4256584"/>
            <a:ext cx="319368" cy="380263"/>
            <a:chOff x="3968275" y="4980625"/>
            <a:chExt cx="379975" cy="452425"/>
          </a:xfrm>
        </p:grpSpPr>
        <p:sp>
          <p:nvSpPr>
            <p:cNvPr id="601" name="Shape 60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7798534" y="4341538"/>
            <a:ext cx="404322" cy="220084"/>
            <a:chOff x="5937975" y="5081700"/>
            <a:chExt cx="481050" cy="261850"/>
          </a:xfrm>
        </p:grpSpPr>
        <p:sp>
          <p:nvSpPr>
            <p:cNvPr id="605" name="Shape 605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8416743" y="4299071"/>
            <a:ext cx="290182" cy="333678"/>
            <a:chOff x="6673500" y="5031175"/>
            <a:chExt cx="345250" cy="397000"/>
          </a:xfrm>
        </p:grpSpPr>
        <p:sp>
          <p:nvSpPr>
            <p:cNvPr id="609" name="Shape 60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6108730" y="323716"/>
            <a:ext cx="387932" cy="345970"/>
            <a:chOff x="3927500" y="301425"/>
            <a:chExt cx="461550" cy="411625"/>
          </a:xfrm>
        </p:grpSpPr>
        <p:sp>
          <p:nvSpPr>
            <p:cNvPr id="615" name="Shape 61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8396277" y="330377"/>
            <a:ext cx="332669" cy="332669"/>
            <a:chOff x="6649150" y="309350"/>
            <a:chExt cx="395800" cy="395800"/>
          </a:xfrm>
        </p:grpSpPr>
        <p:sp>
          <p:nvSpPr>
            <p:cNvPr id="643" name="Shape 643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6" name="Shape 666"/>
          <p:cNvGrpSpPr/>
          <p:nvPr/>
        </p:nvGrpSpPr>
        <p:grpSpPr>
          <a:xfrm>
            <a:off x="7828729" y="338047"/>
            <a:ext cx="337796" cy="319873"/>
            <a:chOff x="5973900" y="318475"/>
            <a:chExt cx="401900" cy="380575"/>
          </a:xfrm>
        </p:grpSpPr>
        <p:sp>
          <p:nvSpPr>
            <p:cNvPr id="667" name="Shape 66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3873882" y="851340"/>
            <a:ext cx="342881" cy="418127"/>
            <a:chOff x="1268550" y="929175"/>
            <a:chExt cx="407950" cy="497475"/>
          </a:xfrm>
        </p:grpSpPr>
        <p:sp>
          <p:nvSpPr>
            <p:cNvPr id="682" name="Shape 68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5" name="Shape 685"/>
          <p:cNvGrpSpPr/>
          <p:nvPr/>
        </p:nvGrpSpPr>
        <p:grpSpPr>
          <a:xfrm>
            <a:off x="8359946" y="867205"/>
            <a:ext cx="405331" cy="388962"/>
            <a:chOff x="6605925" y="948050"/>
            <a:chExt cx="482250" cy="462775"/>
          </a:xfrm>
        </p:grpSpPr>
        <p:sp>
          <p:nvSpPr>
            <p:cNvPr id="686" name="Shape 68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8454628" y="2019173"/>
            <a:ext cx="215966" cy="342398"/>
            <a:chOff x="6718575" y="2318625"/>
            <a:chExt cx="256950" cy="407375"/>
          </a:xfrm>
        </p:grpSpPr>
        <p:sp>
          <p:nvSpPr>
            <p:cNvPr id="693" name="Shape 69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5556017" y="2646081"/>
            <a:ext cx="363369" cy="221114"/>
            <a:chOff x="3269900" y="3064500"/>
            <a:chExt cx="432325" cy="263075"/>
          </a:xfrm>
        </p:grpSpPr>
        <p:sp>
          <p:nvSpPr>
            <p:cNvPr id="702" name="Shape 70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5" name="Shape 705"/>
          <p:cNvGrpSpPr/>
          <p:nvPr/>
        </p:nvGrpSpPr>
        <p:grpSpPr>
          <a:xfrm>
            <a:off x="8430044" y="2578526"/>
            <a:ext cx="265114" cy="372593"/>
            <a:chOff x="6689325" y="2984125"/>
            <a:chExt cx="315425" cy="443300"/>
          </a:xfrm>
        </p:grpSpPr>
        <p:sp>
          <p:nvSpPr>
            <p:cNvPr id="706" name="Shape 70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4478769" y="3673193"/>
            <a:ext cx="256415" cy="414534"/>
            <a:chOff x="1988225" y="4286525"/>
            <a:chExt cx="305075" cy="493200"/>
          </a:xfrm>
        </p:grpSpPr>
        <p:sp>
          <p:nvSpPr>
            <p:cNvPr id="712" name="Shape 71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022762" y="3702358"/>
            <a:ext cx="309640" cy="392030"/>
            <a:chOff x="2635450" y="4321225"/>
            <a:chExt cx="368400" cy="466425"/>
          </a:xfrm>
        </p:grpSpPr>
        <p:sp>
          <p:nvSpPr>
            <p:cNvPr id="720" name="Shape 72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6" name="Shape 726"/>
          <p:cNvGrpSpPr/>
          <p:nvPr/>
        </p:nvGrpSpPr>
        <p:grpSpPr>
          <a:xfrm>
            <a:off x="8391171" y="3692630"/>
            <a:ext cx="342881" cy="383835"/>
            <a:chOff x="6643075" y="4309650"/>
            <a:chExt cx="407950" cy="456675"/>
          </a:xfrm>
        </p:grpSpPr>
        <p:sp>
          <p:nvSpPr>
            <p:cNvPr id="727" name="Shape 72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7206444" y="4234584"/>
            <a:ext cx="452420" cy="433992"/>
            <a:chOff x="5233525" y="4954450"/>
            <a:chExt cx="538275" cy="516350"/>
          </a:xfrm>
        </p:grpSpPr>
        <p:sp>
          <p:nvSpPr>
            <p:cNvPr id="737" name="Shape 7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8" name="Shape 748"/>
          <p:cNvGrpSpPr/>
          <p:nvPr/>
        </p:nvGrpSpPr>
        <p:grpSpPr>
          <a:xfrm>
            <a:off x="6637362" y="4242254"/>
            <a:ext cx="460615" cy="418653"/>
            <a:chOff x="4556450" y="4963575"/>
            <a:chExt cx="548025" cy="498100"/>
          </a:xfrm>
        </p:grpSpPr>
        <p:sp>
          <p:nvSpPr>
            <p:cNvPr id="749" name="Shape 74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4" name="Shape 754"/>
          <p:cNvGrpSpPr/>
          <p:nvPr/>
        </p:nvGrpSpPr>
        <p:grpSpPr>
          <a:xfrm>
            <a:off x="3254644" y="4332838"/>
            <a:ext cx="445254" cy="246182"/>
            <a:chOff x="531800" y="5071350"/>
            <a:chExt cx="529750" cy="292900"/>
          </a:xfrm>
        </p:grpSpPr>
        <p:sp>
          <p:nvSpPr>
            <p:cNvPr id="755" name="Shape 755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2" name="Shape 7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763" name="Shape 763"/>
          <p:cNvSpPr txBox="1"/>
          <p:nvPr/>
        </p:nvSpPr>
        <p:spPr>
          <a:xfrm>
            <a:off x="495575" y="1196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SlidesCarnival icons are editable shapes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4" name="Shape 764"/>
          <p:cNvGrpSpPr/>
          <p:nvPr/>
        </p:nvGrpSpPr>
        <p:grpSpPr>
          <a:xfrm>
            <a:off x="1490894" y="2688175"/>
            <a:ext cx="433992" cy="422729"/>
            <a:chOff x="5916675" y="927975"/>
            <a:chExt cx="516350" cy="502950"/>
          </a:xfrm>
          <a:solidFill>
            <a:schemeClr val="accent2"/>
          </a:solidFill>
        </p:grpSpPr>
        <p:sp>
          <p:nvSpPr>
            <p:cNvPr id="765" name="Shape 76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grpFill/>
            <a:ln w="38100" cap="rnd" cmpd="sng">
              <a:solidFill>
                <a:srgbClr val="FFE10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grpFill/>
            <a:ln w="38100" cap="rnd" cmpd="sng">
              <a:solidFill>
                <a:srgbClr val="FFE10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606914" y="3394076"/>
            <a:ext cx="1079481" cy="1051467"/>
            <a:chOff x="5916675" y="927975"/>
            <a:chExt cx="516350" cy="502950"/>
          </a:xfrm>
          <a:solidFill>
            <a:schemeClr val="accent2"/>
          </a:solidFill>
        </p:grpSpPr>
        <p:sp>
          <p:nvSpPr>
            <p:cNvPr id="768" name="Shape 76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grpFill/>
            <a:ln w="9525" cap="rnd" cmpd="sng">
              <a:solidFill>
                <a:srgbClr val="FFE10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grpFill/>
            <a:ln w="9525" cap="rnd" cmpd="sng">
              <a:solidFill>
                <a:srgbClr val="FFE10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</p:grpSp>
      <p:grpSp>
        <p:nvGrpSpPr>
          <p:cNvPr id="770" name="Shape 770"/>
          <p:cNvGrpSpPr/>
          <p:nvPr/>
        </p:nvGrpSpPr>
        <p:grpSpPr>
          <a:xfrm>
            <a:off x="607056" y="2688175"/>
            <a:ext cx="433992" cy="422729"/>
            <a:chOff x="5916675" y="927975"/>
            <a:chExt cx="516350" cy="502950"/>
          </a:xfrm>
          <a:solidFill>
            <a:schemeClr val="accent2"/>
          </a:solidFill>
        </p:grpSpPr>
        <p:sp>
          <p:nvSpPr>
            <p:cNvPr id="771" name="Shape 7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grpFill/>
            <a:ln w="12175" cap="rnd" cmpd="sng">
              <a:solidFill>
                <a:srgbClr val="FFE10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grpFill/>
            <a:ln w="12175" cap="rnd" cmpd="sng">
              <a:solidFill>
                <a:srgbClr val="FFE10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E101"/>
                </a:solidFill>
              </a:endParaRPr>
            </a:p>
          </p:txBody>
        </p:sp>
      </p:grpSp>
      <p:sp>
        <p:nvSpPr>
          <p:cNvPr id="773" name="Shape 773"/>
          <p:cNvSpPr/>
          <p:nvPr/>
        </p:nvSpPr>
        <p:spPr>
          <a:xfrm>
            <a:off x="1683055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chemeClr val="tx1"/>
          </a:solidFill>
          <a:ln w="38100" cap="rnd" cmpd="sng">
            <a:solidFill>
              <a:srgbClr val="11111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799218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chemeClr val="tx1"/>
          </a:solidFill>
          <a:ln w="12175" cap="rnd" cmpd="sng">
            <a:solidFill>
              <a:srgbClr val="11111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1084753" y="3982090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rgbClr val="11111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777" name="Fluxograma: Dados 776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8" name="Fluxograma: Dados 777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9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grpSp>
        <p:nvGrpSpPr>
          <p:cNvPr id="780" name="Grupo 77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78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8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dirty="0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endParaRPr lang="pt-BR" dirty="0" smtClean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pt-BR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 smtClean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r>
              <a:rPr lang="pt-BR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texto</a:t>
            </a: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222222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FFE101"/>
                </a:solidFill>
              </a:rPr>
              <a:t>😉</a:t>
            </a:r>
          </a:p>
        </p:txBody>
      </p:sp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15" name="Fluxograma: Dados 14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Dados 15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grpSp>
        <p:nvGrpSpPr>
          <p:cNvPr id="18" name="Grupo 17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3652188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6199477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8" name="Shape 169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9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0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1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2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3" name="Fluxograma: Dados 12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luxograma: Dados 13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grpSp>
        <p:nvGrpSpPr>
          <p:cNvPr id="16" name="Grupo 15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24" name="Fluxograma: Dados 23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104900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3652187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6199475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1104900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3652187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3"/>
          </p:nvPr>
        </p:nvSpPr>
        <p:spPr>
          <a:xfrm>
            <a:off x="6199475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0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11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12" name="Fluxograma: Dados 11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pSp>
        <p:nvGrpSpPr>
          <p:cNvPr id="15" name="Grupo 14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23" name="Fluxograma: Dados 22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6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104900" y="2433975"/>
            <a:ext cx="3625200" cy="21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186" name="Shape 18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792118" y="1013693"/>
            <a:ext cx="6279900" cy="35328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7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8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9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10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11" name="Fluxograma: Dados 10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ados 11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grpSp>
        <p:nvGrpSpPr>
          <p:cNvPr id="14" name="Grupo 1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22" name="Fluxograma: Dados 21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98" name="Shape 198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</a:t>
            </a:r>
          </a:p>
        </p:txBody>
      </p:sp>
      <p:sp>
        <p:nvSpPr>
          <p:cNvPr id="199" name="Shape 199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E101">
              <a:alpha val="85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</a:p>
        </p:txBody>
      </p:sp>
      <p:sp>
        <p:nvSpPr>
          <p:cNvPr id="200" name="Shape 200"/>
          <p:cNvSpPr/>
          <p:nvPr/>
        </p:nvSpPr>
        <p:spPr>
          <a:xfrm>
            <a:off x="5511276" y="1808525"/>
            <a:ext cx="2412300" cy="2412300"/>
          </a:xfrm>
          <a:prstGeom prst="ellipse">
            <a:avLst/>
          </a:prstGeom>
          <a:solidFill>
            <a:srgbClr val="FFE101">
              <a:alpha val="85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8" name="Shape 247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9" name="Shape 258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0" name="Shape 276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1" name="Shape 783"/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2" name="Fluxograma: Dados 11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pSp>
        <p:nvGrpSpPr>
          <p:cNvPr id="15" name="Grupo 14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23" name="Fluxograma: Dados 22"/>
          <p:cNvSpPr/>
          <p:nvPr/>
        </p:nvSpPr>
        <p:spPr>
          <a:xfrm flipH="1">
            <a:off x="7763841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4098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13"/>
          <a:stretch/>
        </p:blipFill>
        <p:spPr bwMode="auto">
          <a:xfrm>
            <a:off x="1064793" y="14467"/>
            <a:ext cx="2999765" cy="7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grpSp>
        <p:nvGrpSpPr>
          <p:cNvPr id="16" name="Grupo 15"/>
          <p:cNvGrpSpPr/>
          <p:nvPr/>
        </p:nvGrpSpPr>
        <p:grpSpPr>
          <a:xfrm>
            <a:off x="2387081" y="381999"/>
            <a:ext cx="1004900" cy="602940"/>
            <a:chOff x="301469" y="873"/>
            <a:chExt cx="1004900" cy="602940"/>
          </a:xfrm>
        </p:grpSpPr>
        <p:sp>
          <p:nvSpPr>
            <p:cNvPr id="41" name="Retângulo de cantos arredondados 40"/>
            <p:cNvSpPr/>
            <p:nvPr/>
          </p:nvSpPr>
          <p:spPr>
            <a:xfrm>
              <a:off x="301469" y="873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tângulo 41"/>
            <p:cNvSpPr/>
            <p:nvPr/>
          </p:nvSpPr>
          <p:spPr>
            <a:xfrm>
              <a:off x="319129" y="18533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Entrada  Demanda</a:t>
              </a:r>
              <a:endParaRPr lang="pt-BR" sz="1300" kern="1200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64923" y="1062524"/>
            <a:ext cx="249215" cy="213038"/>
            <a:chOff x="679311" y="692245"/>
            <a:chExt cx="249215" cy="213038"/>
          </a:xfrm>
        </p:grpSpPr>
        <p:sp>
          <p:nvSpPr>
            <p:cNvPr id="39" name="Seta para a direita 38"/>
            <p:cNvSpPr/>
            <p:nvPr/>
          </p:nvSpPr>
          <p:spPr>
            <a:xfrm rot="5400000">
              <a:off x="697400" y="6741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Seta para a direita 6"/>
            <p:cNvSpPr/>
            <p:nvPr/>
          </p:nvSpPr>
          <p:spPr>
            <a:xfrm>
              <a:off x="729155" y="692245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387081" y="1311766"/>
            <a:ext cx="1004900" cy="602940"/>
            <a:chOff x="301469" y="1005773"/>
            <a:chExt cx="1004900" cy="602940"/>
          </a:xfrm>
        </p:grpSpPr>
        <p:sp>
          <p:nvSpPr>
            <p:cNvPr id="37" name="Retângulo de cantos arredondados 36"/>
            <p:cNvSpPr/>
            <p:nvPr/>
          </p:nvSpPr>
          <p:spPr>
            <a:xfrm>
              <a:off x="301469" y="1005773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8" name="Retângulo 37"/>
            <p:cNvSpPr/>
            <p:nvPr/>
          </p:nvSpPr>
          <p:spPr>
            <a:xfrm>
              <a:off x="319129" y="1023433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Distribuição</a:t>
              </a: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/Testes</a:t>
              </a:r>
              <a:endParaRPr lang="pt-BR" sz="1300" kern="1200" dirty="0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2764923" y="2051605"/>
            <a:ext cx="249215" cy="213038"/>
            <a:chOff x="679311" y="1697145"/>
            <a:chExt cx="249215" cy="213038"/>
          </a:xfrm>
        </p:grpSpPr>
        <p:sp>
          <p:nvSpPr>
            <p:cNvPr id="35" name="Seta para a direita 34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6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2387081" y="2295727"/>
            <a:ext cx="1004900" cy="602940"/>
            <a:chOff x="301469" y="2010674"/>
            <a:chExt cx="1004900" cy="602940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01469" y="2010674"/>
              <a:ext cx="1004900" cy="60294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tângulo 33"/>
            <p:cNvSpPr/>
            <p:nvPr/>
          </p:nvSpPr>
          <p:spPr>
            <a:xfrm>
              <a:off x="319129" y="2028334"/>
              <a:ext cx="969580" cy="56762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smtClean="0"/>
                <a:t>Linha de Produção</a:t>
              </a:r>
              <a:endParaRPr lang="pt-BR" sz="1300" kern="1200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2764923" y="3021172"/>
            <a:ext cx="249215" cy="213038"/>
            <a:chOff x="679311" y="2702046"/>
            <a:chExt cx="249215" cy="213038"/>
          </a:xfrm>
        </p:grpSpPr>
        <p:sp>
          <p:nvSpPr>
            <p:cNvPr id="31" name="Seta para a direita 30"/>
            <p:cNvSpPr/>
            <p:nvPr/>
          </p:nvSpPr>
          <p:spPr>
            <a:xfrm rot="5400000">
              <a:off x="697400" y="26839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Seta para a direita 14"/>
            <p:cNvSpPr/>
            <p:nvPr/>
          </p:nvSpPr>
          <p:spPr>
            <a:xfrm>
              <a:off x="729155" y="2702046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2387081" y="3258747"/>
            <a:ext cx="1004900" cy="602940"/>
            <a:chOff x="301469" y="3015574"/>
            <a:chExt cx="1004900" cy="602940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01469" y="3015574"/>
              <a:ext cx="1004900" cy="60294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tângulo 29"/>
            <p:cNvSpPr/>
            <p:nvPr/>
          </p:nvSpPr>
          <p:spPr>
            <a:xfrm>
              <a:off x="319129" y="3033234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smtClean="0"/>
                <a:t>Testes</a:t>
              </a:r>
              <a:endParaRPr lang="pt-BR" sz="1300" kern="1200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387081" y="3898727"/>
            <a:ext cx="1004900" cy="602940"/>
            <a:chOff x="301469" y="4020474"/>
            <a:chExt cx="1004900" cy="602940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1469" y="4020474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tângulo 25"/>
            <p:cNvSpPr/>
            <p:nvPr/>
          </p:nvSpPr>
          <p:spPr>
            <a:xfrm>
              <a:off x="319129" y="4038134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Build/ </a:t>
              </a:r>
              <a:r>
                <a:rPr lang="pt-BR" sz="1300" kern="1200" dirty="0" err="1" smtClean="0"/>
                <a:t>Deploy</a:t>
              </a:r>
              <a:endParaRPr lang="pt-BR" sz="1300" kern="1200" dirty="0"/>
            </a:p>
          </p:txBody>
        </p:sp>
      </p:grpSp>
      <p:grpSp>
        <p:nvGrpSpPr>
          <p:cNvPr id="47" name="Grupo 46"/>
          <p:cNvGrpSpPr/>
          <p:nvPr/>
        </p:nvGrpSpPr>
        <p:grpSpPr>
          <a:xfrm rot="10800000">
            <a:off x="2771893" y="991086"/>
            <a:ext cx="249215" cy="213038"/>
            <a:chOff x="679311" y="692245"/>
            <a:chExt cx="249215" cy="213038"/>
          </a:xfrm>
        </p:grpSpPr>
        <p:sp>
          <p:nvSpPr>
            <p:cNvPr id="48" name="Seta para a direita 47"/>
            <p:cNvSpPr/>
            <p:nvPr/>
          </p:nvSpPr>
          <p:spPr>
            <a:xfrm rot="5400000">
              <a:off x="697400" y="6741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Seta para a direita 6"/>
            <p:cNvSpPr/>
            <p:nvPr/>
          </p:nvSpPr>
          <p:spPr>
            <a:xfrm>
              <a:off x="729155" y="692245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50" name="Grupo 49"/>
          <p:cNvGrpSpPr/>
          <p:nvPr/>
        </p:nvGrpSpPr>
        <p:grpSpPr>
          <a:xfrm rot="10800000">
            <a:off x="2771891" y="1962882"/>
            <a:ext cx="249215" cy="213038"/>
            <a:chOff x="679311" y="1697145"/>
            <a:chExt cx="249215" cy="213038"/>
          </a:xfrm>
        </p:grpSpPr>
        <p:sp>
          <p:nvSpPr>
            <p:cNvPr id="51" name="Seta para a direita 50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52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53" name="Grupo 52"/>
          <p:cNvGrpSpPr/>
          <p:nvPr/>
        </p:nvGrpSpPr>
        <p:grpSpPr>
          <a:xfrm rot="10800000">
            <a:off x="2764923" y="2918637"/>
            <a:ext cx="249215" cy="213038"/>
            <a:chOff x="679311" y="2702046"/>
            <a:chExt cx="249215" cy="213038"/>
          </a:xfrm>
        </p:grpSpPr>
        <p:sp>
          <p:nvSpPr>
            <p:cNvPr id="54" name="Seta para a direita 53"/>
            <p:cNvSpPr/>
            <p:nvPr/>
          </p:nvSpPr>
          <p:spPr>
            <a:xfrm rot="5400000">
              <a:off x="697400" y="26839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Seta para a direita 14"/>
            <p:cNvSpPr/>
            <p:nvPr/>
          </p:nvSpPr>
          <p:spPr>
            <a:xfrm>
              <a:off x="729155" y="2702046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3539209" y="562103"/>
            <a:ext cx="2147417" cy="313307"/>
            <a:chOff x="1933" y="830989"/>
            <a:chExt cx="2147417" cy="313307"/>
          </a:xfrm>
        </p:grpSpPr>
        <p:sp>
          <p:nvSpPr>
            <p:cNvPr id="112" name="Retângulo de cantos arredondados 111"/>
            <p:cNvSpPr/>
            <p:nvPr/>
          </p:nvSpPr>
          <p:spPr>
            <a:xfrm>
              <a:off x="1933" y="830989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3" name="Retângulo 112"/>
            <p:cNvSpPr/>
            <p:nvPr/>
          </p:nvSpPr>
          <p:spPr>
            <a:xfrm>
              <a:off x="11109" y="840165"/>
              <a:ext cx="2129065" cy="294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Qualidade</a:t>
              </a:r>
              <a:endParaRPr lang="pt-BR" sz="1200" kern="1200" dirty="0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6131497" y="562103"/>
            <a:ext cx="2147417" cy="313307"/>
            <a:chOff x="2358221" y="830989"/>
            <a:chExt cx="2147417" cy="313307"/>
          </a:xfrm>
        </p:grpSpPr>
        <p:sp>
          <p:nvSpPr>
            <p:cNvPr id="108" name="Retângulo de cantos arredondados 107"/>
            <p:cNvSpPr/>
            <p:nvPr/>
          </p:nvSpPr>
          <p:spPr>
            <a:xfrm>
              <a:off x="2358221" y="830989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09" name="Retângulo 108"/>
            <p:cNvSpPr/>
            <p:nvPr/>
          </p:nvSpPr>
          <p:spPr>
            <a:xfrm>
              <a:off x="2367397" y="840165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Metodologia</a:t>
              </a:r>
              <a:endParaRPr lang="pt-BR" sz="1200" kern="1200" dirty="0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6144320" y="1503003"/>
            <a:ext cx="2147417" cy="313307"/>
            <a:chOff x="2358221" y="1353168"/>
            <a:chExt cx="2147417" cy="313307"/>
          </a:xfrm>
        </p:grpSpPr>
        <p:sp>
          <p:nvSpPr>
            <p:cNvPr id="104" name="Retângulo de cantos arredondados 103"/>
            <p:cNvSpPr/>
            <p:nvPr/>
          </p:nvSpPr>
          <p:spPr>
            <a:xfrm>
              <a:off x="2358221" y="1353168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5" name="Retângulo 104"/>
            <p:cNvSpPr/>
            <p:nvPr/>
          </p:nvSpPr>
          <p:spPr>
            <a:xfrm>
              <a:off x="2367397" y="1362344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Cenário/Controle de testes</a:t>
              </a:r>
              <a:endParaRPr lang="pt-BR" sz="1200" kern="1200" dirty="0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539209" y="1503003"/>
            <a:ext cx="2147417" cy="313307"/>
            <a:chOff x="1933" y="1353168"/>
            <a:chExt cx="2147417" cy="313307"/>
          </a:xfrm>
        </p:grpSpPr>
        <p:sp>
          <p:nvSpPr>
            <p:cNvPr id="100" name="Retângulo de cantos arredondados 99"/>
            <p:cNvSpPr/>
            <p:nvPr/>
          </p:nvSpPr>
          <p:spPr>
            <a:xfrm>
              <a:off x="1933" y="1353168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1" name="Retângulo 100"/>
            <p:cNvSpPr/>
            <p:nvPr/>
          </p:nvSpPr>
          <p:spPr>
            <a:xfrm>
              <a:off x="11109" y="1362344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Disponibilidade de Recursos</a:t>
              </a:r>
              <a:endParaRPr lang="pt-BR" sz="1200" kern="1200" dirty="0"/>
            </a:p>
          </p:txBody>
        </p:sp>
      </p:grpSp>
      <p:grpSp>
        <p:nvGrpSpPr>
          <p:cNvPr id="71" name="Grupo 70"/>
          <p:cNvGrpSpPr/>
          <p:nvPr/>
        </p:nvGrpSpPr>
        <p:grpSpPr>
          <a:xfrm>
            <a:off x="3539209" y="1935051"/>
            <a:ext cx="2147417" cy="313307"/>
            <a:chOff x="1933" y="1875346"/>
            <a:chExt cx="2147417" cy="313307"/>
          </a:xfrm>
        </p:grpSpPr>
        <p:sp>
          <p:nvSpPr>
            <p:cNvPr id="96" name="Retângulo de cantos arredondados 95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7" name="Retângulo 96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smtClean="0"/>
                <a:t>Entender </a:t>
              </a:r>
              <a:r>
                <a:rPr lang="pt-BR" sz="1200" kern="1200" dirty="0" smtClean="0"/>
                <a:t>especificações</a:t>
              </a:r>
              <a:endParaRPr lang="pt-BR" sz="1200" kern="1200" dirty="0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5820168" y="2020347"/>
            <a:ext cx="220225" cy="212228"/>
            <a:chOff x="2195302" y="1967249"/>
            <a:chExt cx="110701" cy="129500"/>
          </a:xfrm>
        </p:grpSpPr>
        <p:sp>
          <p:nvSpPr>
            <p:cNvPr id="94" name="Seta para a direita 93"/>
            <p:cNvSpPr/>
            <p:nvPr/>
          </p:nvSpPr>
          <p:spPr>
            <a:xfrm>
              <a:off x="2195302" y="1967249"/>
              <a:ext cx="110701" cy="129500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5" name="Seta para a direita 22"/>
            <p:cNvSpPr/>
            <p:nvPr/>
          </p:nvSpPr>
          <p:spPr>
            <a:xfrm>
              <a:off x="2195302" y="1993149"/>
              <a:ext cx="77491" cy="77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500" kern="1200"/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6144320" y="1935051"/>
            <a:ext cx="2147417" cy="313307"/>
            <a:chOff x="2358221" y="1875346"/>
            <a:chExt cx="2147417" cy="313307"/>
          </a:xfrm>
        </p:grpSpPr>
        <p:sp>
          <p:nvSpPr>
            <p:cNvPr id="92" name="Retângulo de cantos arredondados 91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3" name="Retângulo 92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Codificar Programa</a:t>
              </a:r>
              <a:endParaRPr lang="pt-BR" sz="1200" kern="1200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6144320" y="2457229"/>
            <a:ext cx="2147417" cy="313307"/>
            <a:chOff x="2358221" y="2397524"/>
            <a:chExt cx="2147417" cy="313307"/>
          </a:xfrm>
        </p:grpSpPr>
        <p:sp>
          <p:nvSpPr>
            <p:cNvPr id="88" name="Retângulo de cantos arredondados 87"/>
            <p:cNvSpPr/>
            <p:nvPr/>
          </p:nvSpPr>
          <p:spPr>
            <a:xfrm>
              <a:off x="2358221" y="2397524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9" name="Retângulo 88"/>
            <p:cNvSpPr/>
            <p:nvPr/>
          </p:nvSpPr>
          <p:spPr>
            <a:xfrm>
              <a:off x="2367397" y="2406700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Gerar Evidências</a:t>
              </a:r>
              <a:endParaRPr lang="pt-BR" sz="1200" kern="1200" dirty="0"/>
            </a:p>
          </p:txBody>
        </p:sp>
      </p:grpSp>
      <p:grpSp>
        <p:nvGrpSpPr>
          <p:cNvPr id="77" name="Grupo 76"/>
          <p:cNvGrpSpPr/>
          <p:nvPr/>
        </p:nvGrpSpPr>
        <p:grpSpPr>
          <a:xfrm>
            <a:off x="3539209" y="2457229"/>
            <a:ext cx="2147417" cy="313307"/>
            <a:chOff x="1933" y="2397524"/>
            <a:chExt cx="2147417" cy="313307"/>
          </a:xfrm>
        </p:grpSpPr>
        <p:sp>
          <p:nvSpPr>
            <p:cNvPr id="84" name="Retângulo de cantos arredondados 83"/>
            <p:cNvSpPr/>
            <p:nvPr/>
          </p:nvSpPr>
          <p:spPr>
            <a:xfrm>
              <a:off x="1933" y="2397524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5" name="Retângulo 84"/>
            <p:cNvSpPr/>
            <p:nvPr/>
          </p:nvSpPr>
          <p:spPr>
            <a:xfrm>
              <a:off x="11109" y="2406700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Executar testes Unitários</a:t>
              </a:r>
              <a:endParaRPr lang="pt-BR" sz="1200" kern="1200" dirty="0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3539209" y="2979408"/>
            <a:ext cx="2147417" cy="313307"/>
            <a:chOff x="1933" y="2919703"/>
            <a:chExt cx="2147417" cy="313307"/>
          </a:xfrm>
        </p:grpSpPr>
        <p:sp>
          <p:nvSpPr>
            <p:cNvPr id="80" name="Retângulo de cantos arredondados 79"/>
            <p:cNvSpPr/>
            <p:nvPr/>
          </p:nvSpPr>
          <p:spPr>
            <a:xfrm>
              <a:off x="1933" y="2919703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1" name="Retângulo 80"/>
            <p:cNvSpPr/>
            <p:nvPr/>
          </p:nvSpPr>
          <p:spPr>
            <a:xfrm>
              <a:off x="11109" y="2928879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Entrega testes Unitários</a:t>
              </a:r>
              <a:endParaRPr lang="pt-BR" sz="1200" kern="1200" dirty="0"/>
            </a:p>
          </p:txBody>
        </p:sp>
      </p:grpSp>
      <p:grpSp>
        <p:nvGrpSpPr>
          <p:cNvPr id="114" name="Grupo 113"/>
          <p:cNvGrpSpPr/>
          <p:nvPr/>
        </p:nvGrpSpPr>
        <p:grpSpPr>
          <a:xfrm>
            <a:off x="3546746" y="4042743"/>
            <a:ext cx="2147417" cy="313307"/>
            <a:chOff x="1933" y="1875346"/>
            <a:chExt cx="2147417" cy="313307"/>
          </a:xfrm>
        </p:grpSpPr>
        <p:sp>
          <p:nvSpPr>
            <p:cNvPr id="115" name="Retângulo de cantos arredondados 114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Retângulo 115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Montar Pacotes</a:t>
              </a:r>
            </a:p>
          </p:txBody>
        </p:sp>
      </p:grpSp>
      <p:grpSp>
        <p:nvGrpSpPr>
          <p:cNvPr id="120" name="Grupo 119"/>
          <p:cNvGrpSpPr/>
          <p:nvPr/>
        </p:nvGrpSpPr>
        <p:grpSpPr>
          <a:xfrm>
            <a:off x="6144320" y="4042743"/>
            <a:ext cx="2147417" cy="313307"/>
            <a:chOff x="2358221" y="1875346"/>
            <a:chExt cx="2147417" cy="313307"/>
          </a:xfrm>
        </p:grpSpPr>
        <p:sp>
          <p:nvSpPr>
            <p:cNvPr id="121" name="Retângulo de cantos arredondados 120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122" name="Retângulo 121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Liberar Pacotes</a:t>
              </a: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94075" y="575881"/>
            <a:ext cx="2555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6" name="Grupo 135"/>
          <p:cNvGrpSpPr/>
          <p:nvPr/>
        </p:nvGrpSpPr>
        <p:grpSpPr>
          <a:xfrm rot="16200000">
            <a:off x="5831590" y="1553135"/>
            <a:ext cx="249215" cy="213038"/>
            <a:chOff x="679311" y="3706946"/>
            <a:chExt cx="249215" cy="213038"/>
          </a:xfrm>
        </p:grpSpPr>
        <p:sp>
          <p:nvSpPr>
            <p:cNvPr id="137" name="Seta para a direita 136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8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39" name="Grupo 138"/>
          <p:cNvGrpSpPr/>
          <p:nvPr/>
        </p:nvGrpSpPr>
        <p:grpSpPr>
          <a:xfrm rot="5400000">
            <a:off x="5760555" y="1553135"/>
            <a:ext cx="249215" cy="213038"/>
            <a:chOff x="679311" y="3706946"/>
            <a:chExt cx="249215" cy="213038"/>
          </a:xfrm>
        </p:grpSpPr>
        <p:sp>
          <p:nvSpPr>
            <p:cNvPr id="140" name="Seta para a direita 139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41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42" name="Grupo 141"/>
          <p:cNvGrpSpPr/>
          <p:nvPr/>
        </p:nvGrpSpPr>
        <p:grpSpPr>
          <a:xfrm rot="16200000">
            <a:off x="5792114" y="2507362"/>
            <a:ext cx="249215" cy="213038"/>
            <a:chOff x="679311" y="1697145"/>
            <a:chExt cx="249215" cy="213038"/>
          </a:xfrm>
        </p:grpSpPr>
        <p:sp>
          <p:nvSpPr>
            <p:cNvPr id="143" name="Seta para a direita 142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44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45" name="Grupo 144"/>
          <p:cNvGrpSpPr/>
          <p:nvPr/>
        </p:nvGrpSpPr>
        <p:grpSpPr>
          <a:xfrm rot="2825713">
            <a:off x="5827117" y="2771476"/>
            <a:ext cx="249215" cy="434215"/>
            <a:chOff x="679311" y="3706946"/>
            <a:chExt cx="249215" cy="213038"/>
          </a:xfrm>
        </p:grpSpPr>
        <p:sp>
          <p:nvSpPr>
            <p:cNvPr id="146" name="Seta para a direita 145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47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51" name="Grupo 150"/>
          <p:cNvGrpSpPr/>
          <p:nvPr/>
        </p:nvGrpSpPr>
        <p:grpSpPr>
          <a:xfrm>
            <a:off x="3503822" y="3403563"/>
            <a:ext cx="2147417" cy="313307"/>
            <a:chOff x="1933" y="1875346"/>
            <a:chExt cx="2147417" cy="313307"/>
          </a:xfrm>
        </p:grpSpPr>
        <p:sp>
          <p:nvSpPr>
            <p:cNvPr id="152" name="Retângulo de cantos arredondados 151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tângulo 152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Executar Testes</a:t>
              </a:r>
              <a:endParaRPr lang="pt-BR" sz="1200" kern="1200" dirty="0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6101396" y="3403563"/>
            <a:ext cx="2147417" cy="313307"/>
            <a:chOff x="2358221" y="1875346"/>
            <a:chExt cx="2147417" cy="313307"/>
          </a:xfrm>
        </p:grpSpPr>
        <p:sp>
          <p:nvSpPr>
            <p:cNvPr id="155" name="Retângulo de cantos arredondados 154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tângulo 155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Gerar Evidências</a:t>
              </a: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5771457" y="3447219"/>
            <a:ext cx="220225" cy="212228"/>
            <a:chOff x="2195302" y="1967249"/>
            <a:chExt cx="110701" cy="129500"/>
          </a:xfrm>
        </p:grpSpPr>
        <p:sp>
          <p:nvSpPr>
            <p:cNvPr id="164" name="Seta para a direita 163"/>
            <p:cNvSpPr/>
            <p:nvPr/>
          </p:nvSpPr>
          <p:spPr>
            <a:xfrm>
              <a:off x="2195302" y="1967249"/>
              <a:ext cx="110701" cy="129500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Seta para a direita 22"/>
            <p:cNvSpPr/>
            <p:nvPr/>
          </p:nvSpPr>
          <p:spPr>
            <a:xfrm>
              <a:off x="2195302" y="1993149"/>
              <a:ext cx="77491" cy="77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500" kern="1200"/>
            </a:p>
          </p:txBody>
        </p:sp>
      </p:grpSp>
      <p:cxnSp>
        <p:nvCxnSpPr>
          <p:cNvPr id="62" name="Conector de seta reta 61"/>
          <p:cNvCxnSpPr/>
          <p:nvPr/>
        </p:nvCxnSpPr>
        <p:spPr>
          <a:xfrm>
            <a:off x="2404741" y="304565"/>
            <a:ext cx="58741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de seta reta 167"/>
          <p:cNvCxnSpPr/>
          <p:nvPr/>
        </p:nvCxnSpPr>
        <p:spPr>
          <a:xfrm>
            <a:off x="2437253" y="4568229"/>
            <a:ext cx="58741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6" name="Retângulo 4095"/>
          <p:cNvSpPr/>
          <p:nvPr/>
        </p:nvSpPr>
        <p:spPr>
          <a:xfrm>
            <a:off x="2330599" y="62691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Qualidade</a:t>
            </a:r>
            <a:endParaRPr lang="pt-BR" dirty="0"/>
          </a:p>
        </p:txBody>
      </p:sp>
      <p:sp>
        <p:nvSpPr>
          <p:cNvPr id="4097" name="Retângulo 4096"/>
          <p:cNvSpPr/>
          <p:nvPr/>
        </p:nvSpPr>
        <p:spPr>
          <a:xfrm>
            <a:off x="2339752" y="4496221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Gerenciamento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752092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Es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dwal template">
  <a:themeElements>
    <a:clrScheme name="Personalizada 3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DE6C3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887</Words>
  <Application>Microsoft Office PowerPoint</Application>
  <PresentationFormat>Apresentação na tela (16:9)</PresentationFormat>
  <Paragraphs>269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2" baseType="lpstr">
      <vt:lpstr>Arial</vt:lpstr>
      <vt:lpstr>Roboto</vt:lpstr>
      <vt:lpstr>Helvetica</vt:lpstr>
      <vt:lpstr>Varela Round</vt:lpstr>
      <vt:lpstr>Karla</vt:lpstr>
      <vt:lpstr>Dosis</vt:lpstr>
      <vt:lpstr>Muli</vt:lpstr>
      <vt:lpstr>Montserrat</vt:lpstr>
      <vt:lpstr>Arial Narrow</vt:lpstr>
      <vt:lpstr>William template</vt:lpstr>
      <vt:lpstr>Cadwal template</vt:lpstr>
      <vt:lpstr>HELLO!</vt:lpstr>
      <vt:lpstr>BIG CONCEPT</vt:lpstr>
      <vt:lpstr>You can also split your content</vt:lpstr>
      <vt:lpstr>In two or three columns</vt:lpstr>
      <vt:lpstr>Let’s review some concepts</vt:lpstr>
      <vt:lpstr>A picture is worth a thousand words</vt:lpstr>
      <vt:lpstr>Use charts to explain your ideas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Want big impact? USE BIG IMAGE</vt:lpstr>
      <vt:lpstr>MACHINE LEARNING</vt:lpstr>
      <vt:lpstr>MACHINE LEARNING</vt:lpstr>
      <vt:lpstr>Apresentação do PowerPoint</vt:lpstr>
      <vt:lpstr>Apresentação do PowerPoint</vt:lpstr>
      <vt:lpstr>Apresentação do PowerPoint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41</cp:revision>
  <dcterms:modified xsi:type="dcterms:W3CDTF">2016-11-07T19:52:40Z</dcterms:modified>
</cp:coreProperties>
</file>